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5"/>
  </p:notesMasterIdLst>
  <p:handoutMasterIdLst>
    <p:handoutMasterId r:id="rId36"/>
  </p:handoutMasterIdLst>
  <p:sldIdLst>
    <p:sldId id="296" r:id="rId2"/>
    <p:sldId id="331" r:id="rId3"/>
    <p:sldId id="371" r:id="rId4"/>
    <p:sldId id="333" r:id="rId5"/>
    <p:sldId id="334" r:id="rId6"/>
    <p:sldId id="335" r:id="rId7"/>
    <p:sldId id="342" r:id="rId8"/>
    <p:sldId id="338" r:id="rId9"/>
    <p:sldId id="340" r:id="rId10"/>
    <p:sldId id="343" r:id="rId11"/>
    <p:sldId id="346" r:id="rId12"/>
    <p:sldId id="348" r:id="rId13"/>
    <p:sldId id="349" r:id="rId14"/>
    <p:sldId id="351" r:id="rId15"/>
    <p:sldId id="352" r:id="rId16"/>
    <p:sldId id="353" r:id="rId17"/>
    <p:sldId id="362" r:id="rId18"/>
    <p:sldId id="363" r:id="rId19"/>
    <p:sldId id="364" r:id="rId20"/>
    <p:sldId id="365" r:id="rId21"/>
    <p:sldId id="367" r:id="rId22"/>
    <p:sldId id="368" r:id="rId23"/>
    <p:sldId id="369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70" r:id="rId33"/>
    <p:sldId id="366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starts here" id="{D91D452A-E3E0-4344-8040-7987665A8477}">
          <p14:sldIdLst/>
        </p14:section>
        <p14:section name="Title variants to copy" id="{2939B5E8-EF71-43FF-B7B6-C3DB42F2B419}">
          <p14:sldIdLst>
            <p14:sldId id="296"/>
          </p14:sldIdLst>
        </p14:section>
        <p14:section name="Page Elements" id="{9B15DDF1-0A1C-4450-A2F2-FA4F67CF33BE}">
          <p14:sldIdLst>
            <p14:sldId id="331"/>
            <p14:sldId id="371"/>
            <p14:sldId id="333"/>
            <p14:sldId id="334"/>
            <p14:sldId id="335"/>
            <p14:sldId id="342"/>
            <p14:sldId id="338"/>
            <p14:sldId id="340"/>
            <p14:sldId id="343"/>
            <p14:sldId id="346"/>
            <p14:sldId id="348"/>
            <p14:sldId id="349"/>
            <p14:sldId id="351"/>
            <p14:sldId id="352"/>
            <p14:sldId id="353"/>
            <p14:sldId id="362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Supplementary" id="{C1B44B65-E54C-4015-BA26-9B314C6D78B3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70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C198E0"/>
    <a:srgbClr val="007BEA"/>
    <a:srgbClr val="FFFFFF"/>
    <a:srgbClr val="002042"/>
    <a:srgbClr val="28618C"/>
    <a:srgbClr val="BC8F00"/>
    <a:srgbClr val="951B81"/>
    <a:srgbClr val="DE2526"/>
    <a:srgbClr val="593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7" autoAdjust="0"/>
    <p:restoredTop sz="97505" autoAdjust="0"/>
  </p:normalViewPr>
  <p:slideViewPr>
    <p:cSldViewPr snapToGrid="0" snapToObjects="1">
      <p:cViewPr varScale="1">
        <p:scale>
          <a:sx n="123" d="100"/>
          <a:sy n="123" d="100"/>
        </p:scale>
        <p:origin x="256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04A8B-09BD-4AD1-948F-3BBBCF06A45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0F9C5-A00C-4934-8A28-F15CB51E19AE}">
      <dgm:prSet phldrT="[Text]"/>
      <dgm:spPr/>
      <dgm:t>
        <a:bodyPr/>
        <a:lstStyle/>
        <a:p>
          <a:r>
            <a:rPr lang="en-US" dirty="0" smtClean="0"/>
            <a:t>Wake up</a:t>
          </a:r>
          <a:endParaRPr lang="en-US" dirty="0"/>
        </a:p>
      </dgm:t>
    </dgm:pt>
    <dgm:pt modelId="{EA0E0239-E52D-4BA0-BA7E-DBF2F2229DBA}" type="parTrans" cxnId="{E1DDF3E8-D8BE-4F3E-9E72-C319E0634796}">
      <dgm:prSet/>
      <dgm:spPr/>
      <dgm:t>
        <a:bodyPr/>
        <a:lstStyle/>
        <a:p>
          <a:endParaRPr lang="en-US"/>
        </a:p>
      </dgm:t>
    </dgm:pt>
    <dgm:pt modelId="{4CD082FD-7553-4B5A-AA88-950E0213C760}" type="sibTrans" cxnId="{E1DDF3E8-D8BE-4F3E-9E72-C319E0634796}">
      <dgm:prSet/>
      <dgm:spPr/>
      <dgm:t>
        <a:bodyPr/>
        <a:lstStyle/>
        <a:p>
          <a:endParaRPr lang="en-US"/>
        </a:p>
      </dgm:t>
    </dgm:pt>
    <dgm:pt modelId="{CB1A4EB5-09BF-4D84-B9B1-E8A72652F6F8}">
      <dgm:prSet phldrT="[Text]"/>
      <dgm:spPr/>
      <dgm:t>
        <a:bodyPr/>
        <a:lstStyle/>
        <a:p>
          <a:r>
            <a:rPr lang="en-US" dirty="0" smtClean="0"/>
            <a:t>Eat breakfast</a:t>
          </a:r>
          <a:endParaRPr lang="en-US" dirty="0"/>
        </a:p>
      </dgm:t>
    </dgm:pt>
    <dgm:pt modelId="{CEE1F3B1-97B8-43D6-A3A6-94D577503354}" type="parTrans" cxnId="{370F5145-F5E7-4411-BF11-5251B4E759CB}">
      <dgm:prSet/>
      <dgm:spPr/>
      <dgm:t>
        <a:bodyPr/>
        <a:lstStyle/>
        <a:p>
          <a:endParaRPr lang="en-US"/>
        </a:p>
      </dgm:t>
    </dgm:pt>
    <dgm:pt modelId="{7280408B-279A-443D-84A3-FB85B9A86587}" type="sibTrans" cxnId="{370F5145-F5E7-4411-BF11-5251B4E759CB}">
      <dgm:prSet/>
      <dgm:spPr/>
      <dgm:t>
        <a:bodyPr/>
        <a:lstStyle/>
        <a:p>
          <a:endParaRPr lang="en-US"/>
        </a:p>
      </dgm:t>
    </dgm:pt>
    <dgm:pt modelId="{D76CC875-C914-46A8-8D73-4590C7238F2A}">
      <dgm:prSet phldrT="[Text]"/>
      <dgm:spPr/>
      <dgm:t>
        <a:bodyPr/>
        <a:lstStyle/>
        <a:p>
          <a:r>
            <a:rPr lang="en-US" dirty="0" smtClean="0"/>
            <a:t>Stay in bed</a:t>
          </a:r>
          <a:endParaRPr lang="en-US" dirty="0"/>
        </a:p>
      </dgm:t>
    </dgm:pt>
    <dgm:pt modelId="{E82E2A4A-6173-4EBE-BCD1-79568076D4F8}" type="parTrans" cxnId="{563B091D-6B6C-4434-99B8-9182E5F8D0DD}">
      <dgm:prSet/>
      <dgm:spPr/>
      <dgm:t>
        <a:bodyPr/>
        <a:lstStyle/>
        <a:p>
          <a:endParaRPr lang="en-US"/>
        </a:p>
      </dgm:t>
    </dgm:pt>
    <dgm:pt modelId="{9AE4D157-076A-4AEA-B2CE-EAB2D0769AEC}" type="sibTrans" cxnId="{563B091D-6B6C-4434-99B8-9182E5F8D0DD}">
      <dgm:prSet/>
      <dgm:spPr/>
      <dgm:t>
        <a:bodyPr/>
        <a:lstStyle/>
        <a:p>
          <a:endParaRPr lang="en-US"/>
        </a:p>
      </dgm:t>
    </dgm:pt>
    <dgm:pt modelId="{0F7DF124-D2A0-4D28-86A0-E089E00C5DE9}">
      <dgm:prSet/>
      <dgm:spPr/>
      <dgm:t>
        <a:bodyPr/>
        <a:lstStyle/>
        <a:p>
          <a:r>
            <a:rPr lang="en-US" dirty="0" smtClean="0"/>
            <a:t>Go back to bed</a:t>
          </a:r>
          <a:endParaRPr lang="en-US" dirty="0"/>
        </a:p>
      </dgm:t>
    </dgm:pt>
    <dgm:pt modelId="{339378B8-EDF4-4B4A-8938-28B04136F867}" type="parTrans" cxnId="{0C2F0CAC-A431-4E4A-A296-F66AD4532ED6}">
      <dgm:prSet/>
      <dgm:spPr/>
      <dgm:t>
        <a:bodyPr/>
        <a:lstStyle/>
        <a:p>
          <a:endParaRPr lang="en-US"/>
        </a:p>
      </dgm:t>
    </dgm:pt>
    <dgm:pt modelId="{CADF46D8-316D-4B24-8B34-A5C9033E8617}" type="sibTrans" cxnId="{0C2F0CAC-A431-4E4A-A296-F66AD4532ED6}">
      <dgm:prSet/>
      <dgm:spPr/>
      <dgm:t>
        <a:bodyPr/>
        <a:lstStyle/>
        <a:p>
          <a:endParaRPr lang="en-US"/>
        </a:p>
      </dgm:t>
    </dgm:pt>
    <dgm:pt modelId="{7F99FC70-0395-477C-96E7-DDFE22675043}">
      <dgm:prSet/>
      <dgm:spPr/>
      <dgm:t>
        <a:bodyPr/>
        <a:lstStyle/>
        <a:p>
          <a:r>
            <a:rPr lang="en-US" dirty="0" smtClean="0"/>
            <a:t>Take a shower</a:t>
          </a:r>
          <a:endParaRPr lang="en-US" dirty="0"/>
        </a:p>
      </dgm:t>
    </dgm:pt>
    <dgm:pt modelId="{BB61BFEE-32D9-4779-BD63-3531E8238A27}" type="parTrans" cxnId="{A28CE855-C391-493D-8A78-57CFA4B2814D}">
      <dgm:prSet/>
      <dgm:spPr/>
      <dgm:t>
        <a:bodyPr/>
        <a:lstStyle/>
        <a:p>
          <a:endParaRPr lang="en-US"/>
        </a:p>
      </dgm:t>
    </dgm:pt>
    <dgm:pt modelId="{13B4ABE5-81A6-4154-BAE0-4C019C285995}" type="sibTrans" cxnId="{A28CE855-C391-493D-8A78-57CFA4B2814D}">
      <dgm:prSet/>
      <dgm:spPr/>
      <dgm:t>
        <a:bodyPr/>
        <a:lstStyle/>
        <a:p>
          <a:endParaRPr lang="en-US"/>
        </a:p>
      </dgm:t>
    </dgm:pt>
    <dgm:pt modelId="{8D8EFE2E-6A3B-405C-8AB4-AD1E57EFE276}">
      <dgm:prSet/>
      <dgm:spPr/>
      <dgm:t>
        <a:bodyPr/>
        <a:lstStyle/>
        <a:p>
          <a:r>
            <a:rPr lang="en-US" dirty="0" smtClean="0"/>
            <a:t>Eat breakfast</a:t>
          </a:r>
          <a:endParaRPr lang="en-US" dirty="0"/>
        </a:p>
      </dgm:t>
    </dgm:pt>
    <dgm:pt modelId="{D7A5627F-E64C-4B9B-8DE5-3ED48C21CBED}" type="parTrans" cxnId="{D40539EB-88ED-4F62-9385-F97F9BE9547C}">
      <dgm:prSet/>
      <dgm:spPr/>
      <dgm:t>
        <a:bodyPr/>
        <a:lstStyle/>
        <a:p>
          <a:endParaRPr lang="en-US"/>
        </a:p>
      </dgm:t>
    </dgm:pt>
    <dgm:pt modelId="{7E65FDCD-436D-48CF-BEB2-A8BBBF0DDBA2}" type="sibTrans" cxnId="{D40539EB-88ED-4F62-9385-F97F9BE9547C}">
      <dgm:prSet/>
      <dgm:spPr/>
      <dgm:t>
        <a:bodyPr/>
        <a:lstStyle/>
        <a:p>
          <a:endParaRPr lang="en-US"/>
        </a:p>
      </dgm:t>
    </dgm:pt>
    <dgm:pt modelId="{954EB6E7-26E9-4B7A-A4C2-42604243E1F3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Christmas shopping</a:t>
          </a:r>
          <a:endParaRPr lang="en-US" dirty="0"/>
        </a:p>
      </dgm:t>
    </dgm:pt>
    <dgm:pt modelId="{9A5BF1D7-3E09-479E-93F3-FDD92BF3A6D9}" type="parTrans" cxnId="{E9FB2A15-7DED-4E8C-8471-4F32126C2363}">
      <dgm:prSet/>
      <dgm:spPr/>
      <dgm:t>
        <a:bodyPr/>
        <a:lstStyle/>
        <a:p>
          <a:endParaRPr lang="en-US"/>
        </a:p>
      </dgm:t>
    </dgm:pt>
    <dgm:pt modelId="{FC2D68F7-38AE-4943-A2A5-25F0ECCDCECF}" type="sibTrans" cxnId="{E9FB2A15-7DED-4E8C-8471-4F32126C2363}">
      <dgm:prSet/>
      <dgm:spPr/>
      <dgm:t>
        <a:bodyPr/>
        <a:lstStyle/>
        <a:p>
          <a:endParaRPr lang="en-US"/>
        </a:p>
      </dgm:t>
    </dgm:pt>
    <dgm:pt modelId="{56A4ED52-284B-48AF-BC7C-4ACC61264BBD}">
      <dgm:prSet/>
      <dgm:spPr/>
      <dgm:t>
        <a:bodyPr/>
        <a:lstStyle/>
        <a:p>
          <a:r>
            <a:rPr lang="en-US" dirty="0" smtClean="0"/>
            <a:t>Drink coffee</a:t>
          </a:r>
          <a:endParaRPr lang="en-US" dirty="0"/>
        </a:p>
      </dgm:t>
    </dgm:pt>
    <dgm:pt modelId="{8779E239-DD8A-4E07-986E-AD2CA1FD74F6}" type="parTrans" cxnId="{88307E37-6A5A-49C0-9542-FD2E02EA13CA}">
      <dgm:prSet/>
      <dgm:spPr/>
      <dgm:t>
        <a:bodyPr/>
        <a:lstStyle/>
        <a:p>
          <a:endParaRPr lang="en-US"/>
        </a:p>
      </dgm:t>
    </dgm:pt>
    <dgm:pt modelId="{536FE032-4632-4AB6-A1FD-255758C7FE05}" type="sibTrans" cxnId="{88307E37-6A5A-49C0-9542-FD2E02EA13CA}">
      <dgm:prSet/>
      <dgm:spPr/>
      <dgm:t>
        <a:bodyPr/>
        <a:lstStyle/>
        <a:p>
          <a:endParaRPr lang="en-US"/>
        </a:p>
      </dgm:t>
    </dgm:pt>
    <dgm:pt modelId="{8AEAA486-64B3-46A1-B73E-AC452B8B45B6}">
      <dgm:prSet/>
      <dgm:spPr/>
      <dgm:t>
        <a:bodyPr/>
        <a:lstStyle/>
        <a:p>
          <a:r>
            <a:rPr lang="en-US" dirty="0" smtClean="0"/>
            <a:t>Take shower</a:t>
          </a:r>
          <a:endParaRPr lang="en-US" dirty="0"/>
        </a:p>
      </dgm:t>
    </dgm:pt>
    <dgm:pt modelId="{0385EAA5-7FA4-423E-8EB5-9A260E619BA7}" type="parTrans" cxnId="{DD86B5AB-485B-45F0-B11B-B2E172ACD3D8}">
      <dgm:prSet/>
      <dgm:spPr/>
      <dgm:t>
        <a:bodyPr/>
        <a:lstStyle/>
        <a:p>
          <a:endParaRPr lang="en-US"/>
        </a:p>
      </dgm:t>
    </dgm:pt>
    <dgm:pt modelId="{629390D9-B48B-46BB-B5C6-AD297DFFFE6E}" type="sibTrans" cxnId="{DD86B5AB-485B-45F0-B11B-B2E172ACD3D8}">
      <dgm:prSet/>
      <dgm:spPr/>
      <dgm:t>
        <a:bodyPr/>
        <a:lstStyle/>
        <a:p>
          <a:endParaRPr lang="en-US"/>
        </a:p>
      </dgm:t>
    </dgm:pt>
    <dgm:pt modelId="{7EE1142D-FEF9-4128-9473-E2FD155689CD}">
      <dgm:prSet/>
      <dgm:spPr/>
      <dgm:t>
        <a:bodyPr/>
        <a:lstStyle/>
        <a:p>
          <a:r>
            <a:rPr lang="en-US" smtClean="0"/>
            <a:t>Go back to bed</a:t>
          </a:r>
          <a:endParaRPr lang="en-US" dirty="0"/>
        </a:p>
      </dgm:t>
    </dgm:pt>
    <dgm:pt modelId="{49988178-1E1C-4EA5-9CA9-076ABA5DFEB0}" type="parTrans" cxnId="{67519981-4754-4871-85FD-0FD15377CEDE}">
      <dgm:prSet/>
      <dgm:spPr/>
      <dgm:t>
        <a:bodyPr/>
        <a:lstStyle/>
        <a:p>
          <a:endParaRPr lang="en-US"/>
        </a:p>
      </dgm:t>
    </dgm:pt>
    <dgm:pt modelId="{3869390F-1CEC-47D2-ABAC-75FFFDC0BC98}" type="sibTrans" cxnId="{67519981-4754-4871-85FD-0FD15377CEDE}">
      <dgm:prSet/>
      <dgm:spPr/>
      <dgm:t>
        <a:bodyPr/>
        <a:lstStyle/>
        <a:p>
          <a:endParaRPr lang="en-US"/>
        </a:p>
      </dgm:t>
    </dgm:pt>
    <dgm:pt modelId="{62F5D79F-5AE2-448D-A283-6A3F5B333597}">
      <dgm:prSet/>
      <dgm:spPr/>
      <dgm:t>
        <a:bodyPr/>
        <a:lstStyle/>
        <a:p>
          <a:r>
            <a:rPr lang="en-US" dirty="0" smtClean="0"/>
            <a:t>Drink coffee</a:t>
          </a:r>
          <a:endParaRPr lang="en-US" dirty="0"/>
        </a:p>
      </dgm:t>
    </dgm:pt>
    <dgm:pt modelId="{B4761A74-9844-4BF3-9A75-BA4E0779B739}" type="parTrans" cxnId="{17A96D30-76E1-4EFD-8776-BA8D6093DAF2}">
      <dgm:prSet/>
      <dgm:spPr/>
      <dgm:t>
        <a:bodyPr/>
        <a:lstStyle/>
        <a:p>
          <a:endParaRPr lang="en-US"/>
        </a:p>
      </dgm:t>
    </dgm:pt>
    <dgm:pt modelId="{E70B1F64-97CB-4117-95C7-F218F4D795A4}" type="sibTrans" cxnId="{17A96D30-76E1-4EFD-8776-BA8D6093DAF2}">
      <dgm:prSet/>
      <dgm:spPr/>
      <dgm:t>
        <a:bodyPr/>
        <a:lstStyle/>
        <a:p>
          <a:endParaRPr lang="en-US"/>
        </a:p>
      </dgm:t>
    </dgm:pt>
    <dgm:pt modelId="{DD93BA7B-FFA4-4070-99F1-80933D16F095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Christmas shopping</a:t>
          </a:r>
          <a:endParaRPr lang="en-US" dirty="0"/>
        </a:p>
      </dgm:t>
    </dgm:pt>
    <dgm:pt modelId="{1EBBAEE5-134A-435B-B775-FD29F60F7BA2}" type="parTrans" cxnId="{49EF2C36-E1C5-40F3-92BD-4BC2BAF88F65}">
      <dgm:prSet/>
      <dgm:spPr/>
      <dgm:t>
        <a:bodyPr/>
        <a:lstStyle/>
        <a:p>
          <a:endParaRPr lang="en-US"/>
        </a:p>
      </dgm:t>
    </dgm:pt>
    <dgm:pt modelId="{8B98E09E-1834-457C-9AC0-885A667303FE}" type="sibTrans" cxnId="{49EF2C36-E1C5-40F3-92BD-4BC2BAF88F65}">
      <dgm:prSet/>
      <dgm:spPr/>
      <dgm:t>
        <a:bodyPr/>
        <a:lstStyle/>
        <a:p>
          <a:endParaRPr lang="en-US"/>
        </a:p>
      </dgm:t>
    </dgm:pt>
    <dgm:pt modelId="{AF866163-E474-49F5-B761-AE85DE5E2B0A}">
      <dgm:prSet/>
      <dgm:spPr/>
      <dgm:t>
        <a:bodyPr/>
        <a:lstStyle/>
        <a:p>
          <a:r>
            <a:rPr lang="en-US" dirty="0" smtClean="0"/>
            <a:t>Lunch</a:t>
          </a:r>
          <a:endParaRPr lang="en-US" dirty="0"/>
        </a:p>
      </dgm:t>
    </dgm:pt>
    <dgm:pt modelId="{180A5494-6B1F-4361-8F99-836CB379D4C4}" type="parTrans" cxnId="{3033BC55-B4FB-491B-9095-DE790FB4958C}">
      <dgm:prSet/>
      <dgm:spPr/>
      <dgm:t>
        <a:bodyPr/>
        <a:lstStyle/>
        <a:p>
          <a:endParaRPr lang="en-US"/>
        </a:p>
      </dgm:t>
    </dgm:pt>
    <dgm:pt modelId="{D77DB968-D777-4D8F-A8B9-FAB462977D50}" type="sibTrans" cxnId="{3033BC55-B4FB-491B-9095-DE790FB4958C}">
      <dgm:prSet/>
      <dgm:spPr/>
      <dgm:t>
        <a:bodyPr/>
        <a:lstStyle/>
        <a:p>
          <a:endParaRPr lang="en-US"/>
        </a:p>
      </dgm:t>
    </dgm:pt>
    <dgm:pt modelId="{D4128EDC-98E8-49D6-A437-490A72AFF876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Bike repair</a:t>
          </a:r>
          <a:endParaRPr lang="en-US" dirty="0"/>
        </a:p>
      </dgm:t>
    </dgm:pt>
    <dgm:pt modelId="{BF3CD3C0-7345-40C6-BACE-C6C5DA1DE49B}" type="parTrans" cxnId="{9E8F9A03-DA0B-466C-A551-C2072D43A70B}">
      <dgm:prSet/>
      <dgm:spPr/>
      <dgm:t>
        <a:bodyPr/>
        <a:lstStyle/>
        <a:p>
          <a:endParaRPr lang="en-US"/>
        </a:p>
      </dgm:t>
    </dgm:pt>
    <dgm:pt modelId="{43BA1533-2994-4F78-8CF6-EE6F4DEEE99D}" type="sibTrans" cxnId="{9E8F9A03-DA0B-466C-A551-C2072D43A70B}">
      <dgm:prSet/>
      <dgm:spPr/>
      <dgm:t>
        <a:bodyPr/>
        <a:lstStyle/>
        <a:p>
          <a:endParaRPr lang="en-US"/>
        </a:p>
      </dgm:t>
    </dgm:pt>
    <dgm:pt modelId="{D75882AC-F9C3-452A-BED1-E5FC80B579B5}">
      <dgm:prSet/>
      <dgm:spPr/>
      <dgm:t>
        <a:bodyPr/>
        <a:lstStyle/>
        <a:p>
          <a:r>
            <a:rPr lang="en-US" dirty="0" smtClean="0"/>
            <a:t>Go back to bed</a:t>
          </a:r>
          <a:endParaRPr lang="en-US" dirty="0"/>
        </a:p>
      </dgm:t>
    </dgm:pt>
    <dgm:pt modelId="{1C469C3C-BDD3-4147-AF72-5EA61AE9833C}" type="parTrans" cxnId="{FCC31DD7-A81B-48DE-AF97-8B29B5495CF7}">
      <dgm:prSet/>
      <dgm:spPr/>
      <dgm:t>
        <a:bodyPr/>
        <a:lstStyle/>
        <a:p>
          <a:endParaRPr lang="en-US"/>
        </a:p>
      </dgm:t>
    </dgm:pt>
    <dgm:pt modelId="{0940D2B2-0668-4F85-A442-2C347C0F9B82}" type="sibTrans" cxnId="{FCC31DD7-A81B-48DE-AF97-8B29B5495CF7}">
      <dgm:prSet/>
      <dgm:spPr/>
      <dgm:t>
        <a:bodyPr/>
        <a:lstStyle/>
        <a:p>
          <a:endParaRPr lang="en-US"/>
        </a:p>
      </dgm:t>
    </dgm:pt>
    <dgm:pt modelId="{28ECD1A3-2D76-4B9E-834E-B35DDC6C1A21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Christmas shopping</a:t>
          </a:r>
          <a:endParaRPr lang="en-US" dirty="0"/>
        </a:p>
      </dgm:t>
    </dgm:pt>
    <dgm:pt modelId="{E7BC14BC-4F37-4652-8F9B-1909773B65C6}" type="parTrans" cxnId="{37EEB4BD-5270-4983-8AFB-FC88A96CBF2F}">
      <dgm:prSet/>
      <dgm:spPr/>
      <dgm:t>
        <a:bodyPr/>
        <a:lstStyle/>
        <a:p>
          <a:endParaRPr lang="en-US"/>
        </a:p>
      </dgm:t>
    </dgm:pt>
    <dgm:pt modelId="{17BA2B2F-1217-4F47-886D-AB2B60ACFB60}" type="sibTrans" cxnId="{37EEB4BD-5270-4983-8AFB-FC88A96CBF2F}">
      <dgm:prSet/>
      <dgm:spPr/>
      <dgm:t>
        <a:bodyPr/>
        <a:lstStyle/>
        <a:p>
          <a:endParaRPr lang="en-US"/>
        </a:p>
      </dgm:t>
    </dgm:pt>
    <dgm:pt modelId="{F1DDF0BB-7C26-4B8E-BDF0-D7198909A783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Bike repair</a:t>
          </a:r>
          <a:endParaRPr lang="en-US" dirty="0"/>
        </a:p>
      </dgm:t>
    </dgm:pt>
    <dgm:pt modelId="{7D13B0C8-70DF-4BD1-98F3-419284EA96A7}" type="parTrans" cxnId="{29E80C62-8192-40B7-B33E-F84AE151B868}">
      <dgm:prSet/>
      <dgm:spPr/>
      <dgm:t>
        <a:bodyPr/>
        <a:lstStyle/>
        <a:p>
          <a:endParaRPr lang="en-US"/>
        </a:p>
      </dgm:t>
    </dgm:pt>
    <dgm:pt modelId="{3EA19229-157F-469F-92FE-94104C43CF90}" type="sibTrans" cxnId="{29E80C62-8192-40B7-B33E-F84AE151B868}">
      <dgm:prSet/>
      <dgm:spPr/>
      <dgm:t>
        <a:bodyPr/>
        <a:lstStyle/>
        <a:p>
          <a:endParaRPr lang="en-US"/>
        </a:p>
      </dgm:t>
    </dgm:pt>
    <dgm:pt modelId="{3D7EF0E0-C60B-4C86-9DD7-D6E8E648E7B2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Grocery shopping</a:t>
          </a:r>
          <a:endParaRPr lang="en-US" dirty="0"/>
        </a:p>
      </dgm:t>
    </dgm:pt>
    <dgm:pt modelId="{9C970EF2-E42D-4D5C-B4BD-F4B762035913}" type="parTrans" cxnId="{9F1109D9-257A-410B-B699-66A03FB172C8}">
      <dgm:prSet/>
      <dgm:spPr/>
      <dgm:t>
        <a:bodyPr/>
        <a:lstStyle/>
        <a:p>
          <a:endParaRPr lang="en-US"/>
        </a:p>
      </dgm:t>
    </dgm:pt>
    <dgm:pt modelId="{11834666-1712-449D-8A6D-7D05528E01D1}" type="sibTrans" cxnId="{9F1109D9-257A-410B-B699-66A03FB172C8}">
      <dgm:prSet/>
      <dgm:spPr/>
      <dgm:t>
        <a:bodyPr/>
        <a:lstStyle/>
        <a:p>
          <a:endParaRPr lang="en-US"/>
        </a:p>
      </dgm:t>
    </dgm:pt>
    <dgm:pt modelId="{852EF477-E927-4F26-A52A-CEA1F4F4E770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Grocery shopping</a:t>
          </a:r>
          <a:endParaRPr lang="en-US" dirty="0"/>
        </a:p>
      </dgm:t>
    </dgm:pt>
    <dgm:pt modelId="{57005BAF-EB27-46F0-A2B0-6D4FB1D7C8E2}" type="parTrans" cxnId="{81435836-5D94-474D-98D4-B0E2DE0273F5}">
      <dgm:prSet/>
      <dgm:spPr/>
      <dgm:t>
        <a:bodyPr/>
        <a:lstStyle/>
        <a:p>
          <a:endParaRPr lang="en-US"/>
        </a:p>
      </dgm:t>
    </dgm:pt>
    <dgm:pt modelId="{3F50EDF5-072F-4E96-AFB2-B474DFCD2E2D}" type="sibTrans" cxnId="{81435836-5D94-474D-98D4-B0E2DE0273F5}">
      <dgm:prSet/>
      <dgm:spPr/>
      <dgm:t>
        <a:bodyPr/>
        <a:lstStyle/>
        <a:p>
          <a:endParaRPr lang="en-US"/>
        </a:p>
      </dgm:t>
    </dgm:pt>
    <dgm:pt modelId="{F95B9BD3-B1BB-4C7E-83AC-6BCC5171CAD7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Bike repair</a:t>
          </a:r>
          <a:endParaRPr lang="en-US" dirty="0"/>
        </a:p>
      </dgm:t>
    </dgm:pt>
    <dgm:pt modelId="{D8A73E09-64C6-4D0E-B421-D7601E75C6EC}" type="parTrans" cxnId="{8089B9FC-EE5D-4581-B309-5C2D352F5C49}">
      <dgm:prSet/>
      <dgm:spPr/>
      <dgm:t>
        <a:bodyPr/>
        <a:lstStyle/>
        <a:p>
          <a:endParaRPr lang="en-US"/>
        </a:p>
      </dgm:t>
    </dgm:pt>
    <dgm:pt modelId="{843980B3-E5FA-4F55-A4EE-74708CA4EF10}" type="sibTrans" cxnId="{8089B9FC-EE5D-4581-B309-5C2D352F5C49}">
      <dgm:prSet/>
      <dgm:spPr/>
      <dgm:t>
        <a:bodyPr/>
        <a:lstStyle/>
        <a:p>
          <a:endParaRPr lang="en-US"/>
        </a:p>
      </dgm:t>
    </dgm:pt>
    <dgm:pt modelId="{49DD677E-59DA-471C-A64D-0D4A0CE81EAD}">
      <dgm:prSet/>
      <dgm:spPr/>
      <dgm:t>
        <a:bodyPr/>
        <a:lstStyle/>
        <a:p>
          <a:r>
            <a:rPr lang="en-US" dirty="0" smtClean="0"/>
            <a:t>Dinner</a:t>
          </a:r>
          <a:endParaRPr lang="en-US" dirty="0"/>
        </a:p>
      </dgm:t>
    </dgm:pt>
    <dgm:pt modelId="{D2B43B75-864C-4C08-87C3-B7F25FE594D4}" type="parTrans" cxnId="{1512EB96-0EB1-4BD4-8548-1E0AAB0B84B5}">
      <dgm:prSet/>
      <dgm:spPr/>
      <dgm:t>
        <a:bodyPr/>
        <a:lstStyle/>
        <a:p>
          <a:endParaRPr lang="en-US"/>
        </a:p>
      </dgm:t>
    </dgm:pt>
    <dgm:pt modelId="{B32BCA9E-8512-4137-A54C-39C1BDE9322F}" type="sibTrans" cxnId="{1512EB96-0EB1-4BD4-8548-1E0AAB0B84B5}">
      <dgm:prSet/>
      <dgm:spPr/>
      <dgm:t>
        <a:bodyPr/>
        <a:lstStyle/>
        <a:p>
          <a:endParaRPr lang="en-US"/>
        </a:p>
      </dgm:t>
    </dgm:pt>
    <dgm:pt modelId="{69A89FDF-E576-4441-BB56-18EDF6DA34B4}" type="pres">
      <dgm:prSet presAssocID="{DDC04A8B-09BD-4AD1-948F-3BBBCF06A4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1D02CF-4154-4907-A515-2C2997EC9D12}" type="pres">
      <dgm:prSet presAssocID="{1EF0F9C5-A00C-4934-8A28-F15CB51E19AE}" presName="root1" presStyleCnt="0"/>
      <dgm:spPr/>
    </dgm:pt>
    <dgm:pt modelId="{8E26CCAE-235B-4E26-97BB-4188BB940602}" type="pres">
      <dgm:prSet presAssocID="{1EF0F9C5-A00C-4934-8A28-F15CB51E19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FEFFF3-F0C0-4244-AA00-8C7BCC966743}" type="pres">
      <dgm:prSet presAssocID="{1EF0F9C5-A00C-4934-8A28-F15CB51E19AE}" presName="level2hierChild" presStyleCnt="0"/>
      <dgm:spPr/>
    </dgm:pt>
    <dgm:pt modelId="{9261AF27-CF6C-4A32-B034-15024A2C2657}" type="pres">
      <dgm:prSet presAssocID="{CEE1F3B1-97B8-43D6-A3A6-94D57750335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CCB10003-4751-4E77-A75E-C843E2D134B4}" type="pres">
      <dgm:prSet presAssocID="{CEE1F3B1-97B8-43D6-A3A6-94D57750335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D8865EB-165D-48C8-BD3A-BE1A0707D7E6}" type="pres">
      <dgm:prSet presAssocID="{CB1A4EB5-09BF-4D84-B9B1-E8A72652F6F8}" presName="root2" presStyleCnt="0"/>
      <dgm:spPr/>
    </dgm:pt>
    <dgm:pt modelId="{527F5CF2-B98E-49EA-B59A-3A040059BE53}" type="pres">
      <dgm:prSet presAssocID="{CB1A4EB5-09BF-4D84-B9B1-E8A72652F6F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97235D-6658-4400-807E-CC772128B8AF}" type="pres">
      <dgm:prSet presAssocID="{CB1A4EB5-09BF-4D84-B9B1-E8A72652F6F8}" presName="level3hierChild" presStyleCnt="0"/>
      <dgm:spPr/>
    </dgm:pt>
    <dgm:pt modelId="{DEE1851F-480D-42A9-B290-37A6739FE695}" type="pres">
      <dgm:prSet presAssocID="{339378B8-EDF4-4B4A-8938-28B04136F867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7DFD32FB-08DD-4562-8675-C30D441D02B5}" type="pres">
      <dgm:prSet presAssocID="{339378B8-EDF4-4B4A-8938-28B04136F867}" presName="connTx" presStyleLbl="parChTrans1D3" presStyleIdx="0" presStyleCnt="3"/>
      <dgm:spPr/>
      <dgm:t>
        <a:bodyPr/>
        <a:lstStyle/>
        <a:p>
          <a:endParaRPr lang="en-US"/>
        </a:p>
      </dgm:t>
    </dgm:pt>
    <dgm:pt modelId="{C75AC419-89B2-40F5-93BC-6E9EB15ED9ED}" type="pres">
      <dgm:prSet presAssocID="{0F7DF124-D2A0-4D28-86A0-E089E00C5DE9}" presName="root2" presStyleCnt="0"/>
      <dgm:spPr/>
    </dgm:pt>
    <dgm:pt modelId="{0A06D494-21E5-4CF0-9786-716D6B348465}" type="pres">
      <dgm:prSet presAssocID="{0F7DF124-D2A0-4D28-86A0-E089E00C5DE9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1BF94A-CCAF-4DF7-BA97-DF64A8F9808E}" type="pres">
      <dgm:prSet presAssocID="{0F7DF124-D2A0-4D28-86A0-E089E00C5DE9}" presName="level3hierChild" presStyleCnt="0"/>
      <dgm:spPr/>
    </dgm:pt>
    <dgm:pt modelId="{4A4C1F93-E791-4652-AFE2-52B972CC772B}" type="pres">
      <dgm:prSet presAssocID="{BB61BFEE-32D9-4779-BD63-3531E8238A27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443741A-3DD6-4304-93FF-4CA25C364A7A}" type="pres">
      <dgm:prSet presAssocID="{BB61BFEE-32D9-4779-BD63-3531E8238A27}" presName="connTx" presStyleLbl="parChTrans1D3" presStyleIdx="1" presStyleCnt="3"/>
      <dgm:spPr/>
      <dgm:t>
        <a:bodyPr/>
        <a:lstStyle/>
        <a:p>
          <a:endParaRPr lang="en-US"/>
        </a:p>
      </dgm:t>
    </dgm:pt>
    <dgm:pt modelId="{26C7F44A-787A-4C14-B855-D47E9823DC36}" type="pres">
      <dgm:prSet presAssocID="{7F99FC70-0395-477C-96E7-DDFE22675043}" presName="root2" presStyleCnt="0"/>
      <dgm:spPr/>
    </dgm:pt>
    <dgm:pt modelId="{78431681-0990-4D38-AD3C-F29D75935CDA}" type="pres">
      <dgm:prSet presAssocID="{7F99FC70-0395-477C-96E7-DDFE22675043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E4567D-D14C-4D06-9056-F4154ACA8B6F}" type="pres">
      <dgm:prSet presAssocID="{7F99FC70-0395-477C-96E7-DDFE22675043}" presName="level3hierChild" presStyleCnt="0"/>
      <dgm:spPr/>
    </dgm:pt>
    <dgm:pt modelId="{E24A5C5F-74E0-4563-9B84-DF29E69503A2}" type="pres">
      <dgm:prSet presAssocID="{9A5BF1D7-3E09-479E-93F3-FDD92BF3A6D9}" presName="conn2-1" presStyleLbl="parChTrans1D4" presStyleIdx="0" presStyleCnt="15"/>
      <dgm:spPr/>
      <dgm:t>
        <a:bodyPr/>
        <a:lstStyle/>
        <a:p>
          <a:endParaRPr lang="en-US"/>
        </a:p>
      </dgm:t>
    </dgm:pt>
    <dgm:pt modelId="{C8F98F45-AE71-406E-82EE-E1EBCC4B98A6}" type="pres">
      <dgm:prSet presAssocID="{9A5BF1D7-3E09-479E-93F3-FDD92BF3A6D9}" presName="connTx" presStyleLbl="parChTrans1D4" presStyleIdx="0" presStyleCnt="15"/>
      <dgm:spPr/>
      <dgm:t>
        <a:bodyPr/>
        <a:lstStyle/>
        <a:p>
          <a:endParaRPr lang="en-US"/>
        </a:p>
      </dgm:t>
    </dgm:pt>
    <dgm:pt modelId="{052D97CE-48A2-4A8F-9F88-BCF2390EF9BF}" type="pres">
      <dgm:prSet presAssocID="{954EB6E7-26E9-4B7A-A4C2-42604243E1F3}" presName="root2" presStyleCnt="0"/>
      <dgm:spPr/>
    </dgm:pt>
    <dgm:pt modelId="{434C138C-D4D5-4106-9878-2F143C3CF825}" type="pres">
      <dgm:prSet presAssocID="{954EB6E7-26E9-4B7A-A4C2-42604243E1F3}" presName="LevelTwoTextNode" presStyleLbl="node4" presStyleIdx="0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28D8CB-3F3E-46C8-BDF2-DDE08BA63EF1}" type="pres">
      <dgm:prSet presAssocID="{954EB6E7-26E9-4B7A-A4C2-42604243E1F3}" presName="level3hierChild" presStyleCnt="0"/>
      <dgm:spPr/>
    </dgm:pt>
    <dgm:pt modelId="{832FFE47-423C-482A-AF06-38D211708444}" type="pres">
      <dgm:prSet presAssocID="{180A5494-6B1F-4361-8F99-836CB379D4C4}" presName="conn2-1" presStyleLbl="parChTrans1D4" presStyleIdx="1" presStyleCnt="15"/>
      <dgm:spPr/>
      <dgm:t>
        <a:bodyPr/>
        <a:lstStyle/>
        <a:p>
          <a:endParaRPr lang="en-US"/>
        </a:p>
      </dgm:t>
    </dgm:pt>
    <dgm:pt modelId="{EF4A652F-AC74-4D34-A4CA-8FAE82215164}" type="pres">
      <dgm:prSet presAssocID="{180A5494-6B1F-4361-8F99-836CB379D4C4}" presName="connTx" presStyleLbl="parChTrans1D4" presStyleIdx="1" presStyleCnt="15"/>
      <dgm:spPr/>
      <dgm:t>
        <a:bodyPr/>
        <a:lstStyle/>
        <a:p>
          <a:endParaRPr lang="en-US"/>
        </a:p>
      </dgm:t>
    </dgm:pt>
    <dgm:pt modelId="{905A4FFE-4FB7-4F2A-8499-F8B07F7E2BF6}" type="pres">
      <dgm:prSet presAssocID="{AF866163-E474-49F5-B761-AE85DE5E2B0A}" presName="root2" presStyleCnt="0"/>
      <dgm:spPr/>
    </dgm:pt>
    <dgm:pt modelId="{C5F95C1C-DCE8-4094-A358-D6F756891DE4}" type="pres">
      <dgm:prSet presAssocID="{AF866163-E474-49F5-B761-AE85DE5E2B0A}" presName="LevelTwoTextNode" presStyleLbl="node4" presStyleIdx="1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6D2718-053B-461A-9017-875578FC4EE6}" type="pres">
      <dgm:prSet presAssocID="{AF866163-E474-49F5-B761-AE85DE5E2B0A}" presName="level3hierChild" presStyleCnt="0"/>
      <dgm:spPr/>
    </dgm:pt>
    <dgm:pt modelId="{473E4DEF-AFAF-4D2D-AD11-ACD3BE455415}" type="pres">
      <dgm:prSet presAssocID="{7D13B0C8-70DF-4BD1-98F3-419284EA96A7}" presName="conn2-1" presStyleLbl="parChTrans1D4" presStyleIdx="2" presStyleCnt="15"/>
      <dgm:spPr/>
      <dgm:t>
        <a:bodyPr/>
        <a:lstStyle/>
        <a:p>
          <a:endParaRPr lang="en-US"/>
        </a:p>
      </dgm:t>
    </dgm:pt>
    <dgm:pt modelId="{2B316938-FC03-4E31-B658-CBFA5BF8DAF0}" type="pres">
      <dgm:prSet presAssocID="{7D13B0C8-70DF-4BD1-98F3-419284EA96A7}" presName="connTx" presStyleLbl="parChTrans1D4" presStyleIdx="2" presStyleCnt="15"/>
      <dgm:spPr/>
      <dgm:t>
        <a:bodyPr/>
        <a:lstStyle/>
        <a:p>
          <a:endParaRPr lang="en-US"/>
        </a:p>
      </dgm:t>
    </dgm:pt>
    <dgm:pt modelId="{9D031628-1D37-4FAF-AF61-A9F89FD970D5}" type="pres">
      <dgm:prSet presAssocID="{F1DDF0BB-7C26-4B8E-BDF0-D7198909A783}" presName="root2" presStyleCnt="0"/>
      <dgm:spPr/>
    </dgm:pt>
    <dgm:pt modelId="{25E495E4-462E-47D0-8115-78EAD1DD7345}" type="pres">
      <dgm:prSet presAssocID="{F1DDF0BB-7C26-4B8E-BDF0-D7198909A783}" presName="LevelTwoTextNode" presStyleLbl="node4" presStyleIdx="2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7A29F8-EC28-4205-83EC-C7EFD1165619}" type="pres">
      <dgm:prSet presAssocID="{F1DDF0BB-7C26-4B8E-BDF0-D7198909A783}" presName="level3hierChild" presStyleCnt="0"/>
      <dgm:spPr/>
    </dgm:pt>
    <dgm:pt modelId="{B33A0BD7-B484-45B0-95FC-13B22538F65D}" type="pres">
      <dgm:prSet presAssocID="{57005BAF-EB27-46F0-A2B0-6D4FB1D7C8E2}" presName="conn2-1" presStyleLbl="parChTrans1D4" presStyleIdx="3" presStyleCnt="15"/>
      <dgm:spPr/>
      <dgm:t>
        <a:bodyPr/>
        <a:lstStyle/>
        <a:p>
          <a:endParaRPr lang="en-US"/>
        </a:p>
      </dgm:t>
    </dgm:pt>
    <dgm:pt modelId="{7C06FF9B-87CA-492D-AFB1-0A3433C26C45}" type="pres">
      <dgm:prSet presAssocID="{57005BAF-EB27-46F0-A2B0-6D4FB1D7C8E2}" presName="connTx" presStyleLbl="parChTrans1D4" presStyleIdx="3" presStyleCnt="15"/>
      <dgm:spPr/>
      <dgm:t>
        <a:bodyPr/>
        <a:lstStyle/>
        <a:p>
          <a:endParaRPr lang="en-US"/>
        </a:p>
      </dgm:t>
    </dgm:pt>
    <dgm:pt modelId="{19F4D74B-E5D7-4AEB-8866-6CE6AFBD6167}" type="pres">
      <dgm:prSet presAssocID="{852EF477-E927-4F26-A52A-CEA1F4F4E770}" presName="root2" presStyleCnt="0"/>
      <dgm:spPr/>
    </dgm:pt>
    <dgm:pt modelId="{0948AC7B-DF57-40C3-AE9B-E11A52AB57A7}" type="pres">
      <dgm:prSet presAssocID="{852EF477-E927-4F26-A52A-CEA1F4F4E770}" presName="LevelTwoTextNode" presStyleLbl="node4" presStyleIdx="3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021E14-5CAD-4217-A0FD-33458888F9CF}" type="pres">
      <dgm:prSet presAssocID="{852EF477-E927-4F26-A52A-CEA1F4F4E770}" presName="level3hierChild" presStyleCnt="0"/>
      <dgm:spPr/>
    </dgm:pt>
    <dgm:pt modelId="{8FE1197C-670D-493C-9524-30B083E444CD}" type="pres">
      <dgm:prSet presAssocID="{D2B43B75-864C-4C08-87C3-B7F25FE594D4}" presName="conn2-1" presStyleLbl="parChTrans1D4" presStyleIdx="4" presStyleCnt="15"/>
      <dgm:spPr/>
      <dgm:t>
        <a:bodyPr/>
        <a:lstStyle/>
        <a:p>
          <a:endParaRPr lang="en-US"/>
        </a:p>
      </dgm:t>
    </dgm:pt>
    <dgm:pt modelId="{E13E7E22-3F1D-4F62-B9B5-0D55C8C67373}" type="pres">
      <dgm:prSet presAssocID="{D2B43B75-864C-4C08-87C3-B7F25FE594D4}" presName="connTx" presStyleLbl="parChTrans1D4" presStyleIdx="4" presStyleCnt="15"/>
      <dgm:spPr/>
      <dgm:t>
        <a:bodyPr/>
        <a:lstStyle/>
        <a:p>
          <a:endParaRPr lang="en-US"/>
        </a:p>
      </dgm:t>
    </dgm:pt>
    <dgm:pt modelId="{92B2C736-2580-4470-904B-5FE0744E725B}" type="pres">
      <dgm:prSet presAssocID="{49DD677E-59DA-471C-A64D-0D4A0CE81EAD}" presName="root2" presStyleCnt="0"/>
      <dgm:spPr/>
    </dgm:pt>
    <dgm:pt modelId="{BE347369-E165-4D27-890D-ABCD05B4DA21}" type="pres">
      <dgm:prSet presAssocID="{49DD677E-59DA-471C-A64D-0D4A0CE81EAD}" presName="LevelTwoTextNode" presStyleLbl="node4" presStyleIdx="4" presStyleCnt="15" custLinFactNeighborX="335" custLinFactNeighborY="44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29310-EA25-4D15-8E98-3FCB56C95AA6}" type="pres">
      <dgm:prSet presAssocID="{49DD677E-59DA-471C-A64D-0D4A0CE81EAD}" presName="level3hierChild" presStyleCnt="0"/>
      <dgm:spPr/>
    </dgm:pt>
    <dgm:pt modelId="{F2F85FB5-F820-4FB2-B1D1-4216AE7FD9A0}" type="pres">
      <dgm:prSet presAssocID="{9C970EF2-E42D-4D5C-B4BD-F4B762035913}" presName="conn2-1" presStyleLbl="parChTrans1D4" presStyleIdx="5" presStyleCnt="15"/>
      <dgm:spPr/>
      <dgm:t>
        <a:bodyPr/>
        <a:lstStyle/>
        <a:p>
          <a:endParaRPr lang="en-US"/>
        </a:p>
      </dgm:t>
    </dgm:pt>
    <dgm:pt modelId="{3E9211E5-EEC8-4A19-AEAA-7ECF203B1C74}" type="pres">
      <dgm:prSet presAssocID="{9C970EF2-E42D-4D5C-B4BD-F4B762035913}" presName="connTx" presStyleLbl="parChTrans1D4" presStyleIdx="5" presStyleCnt="15"/>
      <dgm:spPr/>
      <dgm:t>
        <a:bodyPr/>
        <a:lstStyle/>
        <a:p>
          <a:endParaRPr lang="en-US"/>
        </a:p>
      </dgm:t>
    </dgm:pt>
    <dgm:pt modelId="{3EDA8A44-9CF2-48A6-800E-72967C6BB3D1}" type="pres">
      <dgm:prSet presAssocID="{3D7EF0E0-C60B-4C86-9DD7-D6E8E648E7B2}" presName="root2" presStyleCnt="0"/>
      <dgm:spPr/>
    </dgm:pt>
    <dgm:pt modelId="{E7BD1C50-D150-4579-81DA-D8F2D6832665}" type="pres">
      <dgm:prSet presAssocID="{3D7EF0E0-C60B-4C86-9DD7-D6E8E648E7B2}" presName="LevelTwoTextNode" presStyleLbl="node4" presStyleIdx="5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D9C507-020F-4A9E-9D90-DFBF438BFA63}" type="pres">
      <dgm:prSet presAssocID="{3D7EF0E0-C60B-4C86-9DD7-D6E8E648E7B2}" presName="level3hierChild" presStyleCnt="0"/>
      <dgm:spPr/>
    </dgm:pt>
    <dgm:pt modelId="{AAC868D2-5F88-4741-AC5E-8E1FDA63038E}" type="pres">
      <dgm:prSet presAssocID="{D8A73E09-64C6-4D0E-B421-D7601E75C6EC}" presName="conn2-1" presStyleLbl="parChTrans1D4" presStyleIdx="6" presStyleCnt="15"/>
      <dgm:spPr/>
      <dgm:t>
        <a:bodyPr/>
        <a:lstStyle/>
        <a:p>
          <a:endParaRPr lang="en-US"/>
        </a:p>
      </dgm:t>
    </dgm:pt>
    <dgm:pt modelId="{C8A1E344-1017-494C-B746-F9563B446E57}" type="pres">
      <dgm:prSet presAssocID="{D8A73E09-64C6-4D0E-B421-D7601E75C6EC}" presName="connTx" presStyleLbl="parChTrans1D4" presStyleIdx="6" presStyleCnt="15"/>
      <dgm:spPr/>
      <dgm:t>
        <a:bodyPr/>
        <a:lstStyle/>
        <a:p>
          <a:endParaRPr lang="en-US"/>
        </a:p>
      </dgm:t>
    </dgm:pt>
    <dgm:pt modelId="{74E3A01B-20EF-435D-82CC-54EF556B9B8E}" type="pres">
      <dgm:prSet presAssocID="{F95B9BD3-B1BB-4C7E-83AC-6BCC5171CAD7}" presName="root2" presStyleCnt="0"/>
      <dgm:spPr/>
    </dgm:pt>
    <dgm:pt modelId="{2D3A9962-84A6-46F2-8FB0-A5A67474FBD0}" type="pres">
      <dgm:prSet presAssocID="{F95B9BD3-B1BB-4C7E-83AC-6BCC5171CAD7}" presName="LevelTwoTextNode" presStyleLbl="node4" presStyleIdx="6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5A515D-2E74-4020-8E77-144B623D4D98}" type="pres">
      <dgm:prSet presAssocID="{F95B9BD3-B1BB-4C7E-83AC-6BCC5171CAD7}" presName="level3hierChild" presStyleCnt="0"/>
      <dgm:spPr/>
    </dgm:pt>
    <dgm:pt modelId="{6A3D0A13-28E0-4566-91EB-0A068539620E}" type="pres">
      <dgm:prSet presAssocID="{BF3CD3C0-7345-40C6-BACE-C6C5DA1DE49B}" presName="conn2-1" presStyleLbl="parChTrans1D4" presStyleIdx="7" presStyleCnt="15"/>
      <dgm:spPr/>
      <dgm:t>
        <a:bodyPr/>
        <a:lstStyle/>
        <a:p>
          <a:endParaRPr lang="en-US"/>
        </a:p>
      </dgm:t>
    </dgm:pt>
    <dgm:pt modelId="{13D3DC24-86D2-43A8-9B1E-A3273B9E9A12}" type="pres">
      <dgm:prSet presAssocID="{BF3CD3C0-7345-40C6-BACE-C6C5DA1DE49B}" presName="connTx" presStyleLbl="parChTrans1D4" presStyleIdx="7" presStyleCnt="15"/>
      <dgm:spPr/>
      <dgm:t>
        <a:bodyPr/>
        <a:lstStyle/>
        <a:p>
          <a:endParaRPr lang="en-US"/>
        </a:p>
      </dgm:t>
    </dgm:pt>
    <dgm:pt modelId="{889DC73C-6A31-48B6-8BB1-DC5E0AA377C4}" type="pres">
      <dgm:prSet presAssocID="{D4128EDC-98E8-49D6-A437-490A72AFF876}" presName="root2" presStyleCnt="0"/>
      <dgm:spPr/>
    </dgm:pt>
    <dgm:pt modelId="{6161834C-3994-4835-BA5A-654D369A366D}" type="pres">
      <dgm:prSet presAssocID="{D4128EDC-98E8-49D6-A437-490A72AFF876}" presName="LevelTwoTextNode" presStyleLbl="node4" presStyleIdx="7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BBC332-D457-4AB8-81F8-922A3570B50A}" type="pres">
      <dgm:prSet presAssocID="{D4128EDC-98E8-49D6-A437-490A72AFF876}" presName="level3hierChild" presStyleCnt="0"/>
      <dgm:spPr/>
    </dgm:pt>
    <dgm:pt modelId="{1ECF1533-B89D-4DDE-BE8B-ACCC92CD9282}" type="pres">
      <dgm:prSet presAssocID="{8779E239-DD8A-4E07-986E-AD2CA1FD74F6}" presName="conn2-1" presStyleLbl="parChTrans1D4" presStyleIdx="8" presStyleCnt="15"/>
      <dgm:spPr/>
      <dgm:t>
        <a:bodyPr/>
        <a:lstStyle/>
        <a:p>
          <a:endParaRPr lang="en-US"/>
        </a:p>
      </dgm:t>
    </dgm:pt>
    <dgm:pt modelId="{96F5993C-4069-43C0-BF3B-2988B9FEB46F}" type="pres">
      <dgm:prSet presAssocID="{8779E239-DD8A-4E07-986E-AD2CA1FD74F6}" presName="connTx" presStyleLbl="parChTrans1D4" presStyleIdx="8" presStyleCnt="15"/>
      <dgm:spPr/>
      <dgm:t>
        <a:bodyPr/>
        <a:lstStyle/>
        <a:p>
          <a:endParaRPr lang="en-US"/>
        </a:p>
      </dgm:t>
    </dgm:pt>
    <dgm:pt modelId="{EE4B35C2-B32F-4E2D-A70D-D30086172101}" type="pres">
      <dgm:prSet presAssocID="{56A4ED52-284B-48AF-BC7C-4ACC61264BBD}" presName="root2" presStyleCnt="0"/>
      <dgm:spPr/>
    </dgm:pt>
    <dgm:pt modelId="{B1CE4CBA-7795-498E-815E-D62597020945}" type="pres">
      <dgm:prSet presAssocID="{56A4ED52-284B-48AF-BC7C-4ACC61264BBD}" presName="LevelTwoTextNode" presStyleLbl="node4" presStyleIdx="8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A48FAE-1F43-4B86-AD6A-3F537FF26880}" type="pres">
      <dgm:prSet presAssocID="{56A4ED52-284B-48AF-BC7C-4ACC61264BBD}" presName="level3hierChild" presStyleCnt="0"/>
      <dgm:spPr/>
    </dgm:pt>
    <dgm:pt modelId="{EB16DF60-9455-42DC-8711-88FA81814F1E}" type="pres">
      <dgm:prSet presAssocID="{1C469C3C-BDD3-4147-AF72-5EA61AE9833C}" presName="conn2-1" presStyleLbl="parChTrans1D4" presStyleIdx="9" presStyleCnt="15"/>
      <dgm:spPr/>
      <dgm:t>
        <a:bodyPr/>
        <a:lstStyle/>
        <a:p>
          <a:endParaRPr lang="en-US"/>
        </a:p>
      </dgm:t>
    </dgm:pt>
    <dgm:pt modelId="{32058B5F-1ABA-4B52-BB9F-9E514EE6263B}" type="pres">
      <dgm:prSet presAssocID="{1C469C3C-BDD3-4147-AF72-5EA61AE9833C}" presName="connTx" presStyleLbl="parChTrans1D4" presStyleIdx="9" presStyleCnt="15"/>
      <dgm:spPr/>
      <dgm:t>
        <a:bodyPr/>
        <a:lstStyle/>
        <a:p>
          <a:endParaRPr lang="en-US"/>
        </a:p>
      </dgm:t>
    </dgm:pt>
    <dgm:pt modelId="{27580AD4-7A02-4378-9204-320549808584}" type="pres">
      <dgm:prSet presAssocID="{D75882AC-F9C3-452A-BED1-E5FC80B579B5}" presName="root2" presStyleCnt="0"/>
      <dgm:spPr/>
    </dgm:pt>
    <dgm:pt modelId="{6F8477F9-5237-4ED3-8162-DABE9AD87F0C}" type="pres">
      <dgm:prSet presAssocID="{D75882AC-F9C3-452A-BED1-E5FC80B579B5}" presName="LevelTwoTextNode" presStyleLbl="node4" presStyleIdx="9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5F484-DE73-4635-A292-705A4E868612}" type="pres">
      <dgm:prSet presAssocID="{D75882AC-F9C3-452A-BED1-E5FC80B579B5}" presName="level3hierChild" presStyleCnt="0"/>
      <dgm:spPr/>
    </dgm:pt>
    <dgm:pt modelId="{933BD724-D73C-487C-9221-FA4724C956DA}" type="pres">
      <dgm:prSet presAssocID="{E7BC14BC-4F37-4652-8F9B-1909773B65C6}" presName="conn2-1" presStyleLbl="parChTrans1D4" presStyleIdx="10" presStyleCnt="15"/>
      <dgm:spPr/>
      <dgm:t>
        <a:bodyPr/>
        <a:lstStyle/>
        <a:p>
          <a:endParaRPr lang="en-US"/>
        </a:p>
      </dgm:t>
    </dgm:pt>
    <dgm:pt modelId="{344407DA-B461-411C-A3B1-AC790B899BA8}" type="pres">
      <dgm:prSet presAssocID="{E7BC14BC-4F37-4652-8F9B-1909773B65C6}" presName="connTx" presStyleLbl="parChTrans1D4" presStyleIdx="10" presStyleCnt="15"/>
      <dgm:spPr/>
      <dgm:t>
        <a:bodyPr/>
        <a:lstStyle/>
        <a:p>
          <a:endParaRPr lang="en-US"/>
        </a:p>
      </dgm:t>
    </dgm:pt>
    <dgm:pt modelId="{94BD7349-FB7D-4AC5-A1A3-626D50393907}" type="pres">
      <dgm:prSet presAssocID="{28ECD1A3-2D76-4B9E-834E-B35DDC6C1A21}" presName="root2" presStyleCnt="0"/>
      <dgm:spPr/>
    </dgm:pt>
    <dgm:pt modelId="{B0320134-6FF0-4A8C-BC4B-C57D091E69D4}" type="pres">
      <dgm:prSet presAssocID="{28ECD1A3-2D76-4B9E-834E-B35DDC6C1A21}" presName="LevelTwoTextNode" presStyleLbl="node4" presStyleIdx="10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71D9FB-770F-4885-BA7D-5EBABDEA6482}" type="pres">
      <dgm:prSet presAssocID="{28ECD1A3-2D76-4B9E-834E-B35DDC6C1A21}" presName="level3hierChild" presStyleCnt="0"/>
      <dgm:spPr/>
    </dgm:pt>
    <dgm:pt modelId="{A0492484-AC4D-49C8-B392-59B71DD69879}" type="pres">
      <dgm:prSet presAssocID="{E82E2A4A-6173-4EBE-BCD1-79568076D4F8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A38A812-74B2-4D5F-936E-741745C894BB}" type="pres">
      <dgm:prSet presAssocID="{E82E2A4A-6173-4EBE-BCD1-79568076D4F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C165A71-8022-4EAA-BE1E-532B331D3142}" type="pres">
      <dgm:prSet presAssocID="{D76CC875-C914-46A8-8D73-4590C7238F2A}" presName="root2" presStyleCnt="0"/>
      <dgm:spPr/>
    </dgm:pt>
    <dgm:pt modelId="{92D6C10C-6C2F-4328-A832-A98916C9239F}" type="pres">
      <dgm:prSet presAssocID="{D76CC875-C914-46A8-8D73-4590C7238F2A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18D332-5668-4C85-98B7-E11BE6D91CA5}" type="pres">
      <dgm:prSet presAssocID="{D76CC875-C914-46A8-8D73-4590C7238F2A}" presName="level3hierChild" presStyleCnt="0"/>
      <dgm:spPr/>
    </dgm:pt>
    <dgm:pt modelId="{F5E6458E-ED3F-4E43-B998-E7E2A7504E15}" type="pres">
      <dgm:prSet presAssocID="{D7A5627F-E64C-4B9B-8DE5-3ED48C21CBED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FD3DED3D-4C5C-4549-B430-AF6552E123DF}" type="pres">
      <dgm:prSet presAssocID="{D7A5627F-E64C-4B9B-8DE5-3ED48C21CBED}" presName="connTx" presStyleLbl="parChTrans1D3" presStyleIdx="2" presStyleCnt="3"/>
      <dgm:spPr/>
      <dgm:t>
        <a:bodyPr/>
        <a:lstStyle/>
        <a:p>
          <a:endParaRPr lang="en-US"/>
        </a:p>
      </dgm:t>
    </dgm:pt>
    <dgm:pt modelId="{60CCDAC7-3906-4FB6-94DE-67728060DAD2}" type="pres">
      <dgm:prSet presAssocID="{8D8EFE2E-6A3B-405C-8AB4-AD1E57EFE276}" presName="root2" presStyleCnt="0"/>
      <dgm:spPr/>
    </dgm:pt>
    <dgm:pt modelId="{F9F240D7-F881-4111-B5FE-0F99377DDF3C}" type="pres">
      <dgm:prSet presAssocID="{8D8EFE2E-6A3B-405C-8AB4-AD1E57EFE276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7742D-8E0E-48EF-B551-BD77506AA9DD}" type="pres">
      <dgm:prSet presAssocID="{8D8EFE2E-6A3B-405C-8AB4-AD1E57EFE276}" presName="level3hierChild" presStyleCnt="0"/>
      <dgm:spPr/>
    </dgm:pt>
    <dgm:pt modelId="{7D1B4EE2-327B-4F02-A4B1-D2C18E1DFB78}" type="pres">
      <dgm:prSet presAssocID="{0385EAA5-7FA4-423E-8EB5-9A260E619BA7}" presName="conn2-1" presStyleLbl="parChTrans1D4" presStyleIdx="11" presStyleCnt="15"/>
      <dgm:spPr/>
      <dgm:t>
        <a:bodyPr/>
        <a:lstStyle/>
        <a:p>
          <a:endParaRPr lang="en-US"/>
        </a:p>
      </dgm:t>
    </dgm:pt>
    <dgm:pt modelId="{36DC0A63-C6D1-4C21-A530-2F937EA018B0}" type="pres">
      <dgm:prSet presAssocID="{0385EAA5-7FA4-423E-8EB5-9A260E619BA7}" presName="connTx" presStyleLbl="parChTrans1D4" presStyleIdx="11" presStyleCnt="15"/>
      <dgm:spPr/>
      <dgm:t>
        <a:bodyPr/>
        <a:lstStyle/>
        <a:p>
          <a:endParaRPr lang="en-US"/>
        </a:p>
      </dgm:t>
    </dgm:pt>
    <dgm:pt modelId="{AB5C1841-D19B-4D3C-8A61-5084122AE9EE}" type="pres">
      <dgm:prSet presAssocID="{8AEAA486-64B3-46A1-B73E-AC452B8B45B6}" presName="root2" presStyleCnt="0"/>
      <dgm:spPr/>
    </dgm:pt>
    <dgm:pt modelId="{857CB4A5-FB79-4334-BBFD-A7677CE9B8D8}" type="pres">
      <dgm:prSet presAssocID="{8AEAA486-64B3-46A1-B73E-AC452B8B45B6}" presName="LevelTwoTextNode" presStyleLbl="node4" presStyleIdx="11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D149DC-13BC-4CE3-92B8-F4AEAF110CDD}" type="pres">
      <dgm:prSet presAssocID="{8AEAA486-64B3-46A1-B73E-AC452B8B45B6}" presName="level3hierChild" presStyleCnt="0"/>
      <dgm:spPr/>
    </dgm:pt>
    <dgm:pt modelId="{592263A4-BE5A-464F-A078-2DB1370F292F}" type="pres">
      <dgm:prSet presAssocID="{B4761A74-9844-4BF3-9A75-BA4E0779B739}" presName="conn2-1" presStyleLbl="parChTrans1D4" presStyleIdx="12" presStyleCnt="15"/>
      <dgm:spPr/>
      <dgm:t>
        <a:bodyPr/>
        <a:lstStyle/>
        <a:p>
          <a:endParaRPr lang="en-US"/>
        </a:p>
      </dgm:t>
    </dgm:pt>
    <dgm:pt modelId="{62B1320E-B9ED-4D11-8C0A-7A95DFC5F690}" type="pres">
      <dgm:prSet presAssocID="{B4761A74-9844-4BF3-9A75-BA4E0779B739}" presName="connTx" presStyleLbl="parChTrans1D4" presStyleIdx="12" presStyleCnt="15"/>
      <dgm:spPr/>
      <dgm:t>
        <a:bodyPr/>
        <a:lstStyle/>
        <a:p>
          <a:endParaRPr lang="en-US"/>
        </a:p>
      </dgm:t>
    </dgm:pt>
    <dgm:pt modelId="{742A8069-3F75-4762-B4DF-C6B93063EA10}" type="pres">
      <dgm:prSet presAssocID="{62F5D79F-5AE2-448D-A283-6A3F5B333597}" presName="root2" presStyleCnt="0"/>
      <dgm:spPr/>
    </dgm:pt>
    <dgm:pt modelId="{C1EB19FD-B7E6-4615-8136-65F53ACFC412}" type="pres">
      <dgm:prSet presAssocID="{62F5D79F-5AE2-448D-A283-6A3F5B333597}" presName="LevelTwoTextNode" presStyleLbl="node4" presStyleIdx="12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000353-2135-4D61-98DE-D88441193C57}" type="pres">
      <dgm:prSet presAssocID="{62F5D79F-5AE2-448D-A283-6A3F5B333597}" presName="level3hierChild" presStyleCnt="0"/>
      <dgm:spPr/>
    </dgm:pt>
    <dgm:pt modelId="{8B02EE04-0D99-4231-AB71-A735527B83E8}" type="pres">
      <dgm:prSet presAssocID="{1EBBAEE5-134A-435B-B775-FD29F60F7BA2}" presName="conn2-1" presStyleLbl="parChTrans1D4" presStyleIdx="13" presStyleCnt="15"/>
      <dgm:spPr/>
      <dgm:t>
        <a:bodyPr/>
        <a:lstStyle/>
        <a:p>
          <a:endParaRPr lang="en-US"/>
        </a:p>
      </dgm:t>
    </dgm:pt>
    <dgm:pt modelId="{EBFCFC2E-CA19-4B4E-A6D5-73B5FB3C2679}" type="pres">
      <dgm:prSet presAssocID="{1EBBAEE5-134A-435B-B775-FD29F60F7BA2}" presName="connTx" presStyleLbl="parChTrans1D4" presStyleIdx="13" presStyleCnt="15"/>
      <dgm:spPr/>
      <dgm:t>
        <a:bodyPr/>
        <a:lstStyle/>
        <a:p>
          <a:endParaRPr lang="en-US"/>
        </a:p>
      </dgm:t>
    </dgm:pt>
    <dgm:pt modelId="{87F64A0E-654C-4495-ADD3-C4ED6C570ACF}" type="pres">
      <dgm:prSet presAssocID="{DD93BA7B-FFA4-4070-99F1-80933D16F095}" presName="root2" presStyleCnt="0"/>
      <dgm:spPr/>
    </dgm:pt>
    <dgm:pt modelId="{8AD71F0F-0991-499D-BDD2-3E2FBFA3E7A3}" type="pres">
      <dgm:prSet presAssocID="{DD93BA7B-FFA4-4070-99F1-80933D16F095}" presName="LevelTwoTextNode" presStyleLbl="node4" presStyleIdx="13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6A364F-8571-4CBD-956B-F9FD371A8E26}" type="pres">
      <dgm:prSet presAssocID="{DD93BA7B-FFA4-4070-99F1-80933D16F095}" presName="level3hierChild" presStyleCnt="0"/>
      <dgm:spPr/>
    </dgm:pt>
    <dgm:pt modelId="{929B7ADA-2137-414A-B048-75A6A598D0EC}" type="pres">
      <dgm:prSet presAssocID="{49988178-1E1C-4EA5-9CA9-076ABA5DFEB0}" presName="conn2-1" presStyleLbl="parChTrans1D4" presStyleIdx="14" presStyleCnt="15"/>
      <dgm:spPr/>
      <dgm:t>
        <a:bodyPr/>
        <a:lstStyle/>
        <a:p>
          <a:endParaRPr lang="en-US"/>
        </a:p>
      </dgm:t>
    </dgm:pt>
    <dgm:pt modelId="{55C64184-04B8-4E04-A50A-7044FA8EEFE7}" type="pres">
      <dgm:prSet presAssocID="{49988178-1E1C-4EA5-9CA9-076ABA5DFEB0}" presName="connTx" presStyleLbl="parChTrans1D4" presStyleIdx="14" presStyleCnt="15"/>
      <dgm:spPr/>
      <dgm:t>
        <a:bodyPr/>
        <a:lstStyle/>
        <a:p>
          <a:endParaRPr lang="en-US"/>
        </a:p>
      </dgm:t>
    </dgm:pt>
    <dgm:pt modelId="{2227D4C4-2F7B-42D0-865A-1435865FBFF5}" type="pres">
      <dgm:prSet presAssocID="{7EE1142D-FEF9-4128-9473-E2FD155689CD}" presName="root2" presStyleCnt="0"/>
      <dgm:spPr/>
    </dgm:pt>
    <dgm:pt modelId="{A29A082A-8922-4527-8874-B4A5C407BED5}" type="pres">
      <dgm:prSet presAssocID="{7EE1142D-FEF9-4128-9473-E2FD155689CD}" presName="LevelTwoTextNode" presStyleLbl="node4" presStyleIdx="14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F93A49-A1FE-4686-B03F-A2A6773B316F}" type="pres">
      <dgm:prSet presAssocID="{7EE1142D-FEF9-4128-9473-E2FD155689CD}" presName="level3hierChild" presStyleCnt="0"/>
      <dgm:spPr/>
    </dgm:pt>
  </dgm:ptLst>
  <dgm:cxnLst>
    <dgm:cxn modelId="{BF8569BF-FAF8-4353-A40A-BB698C148958}" type="presOf" srcId="{28ECD1A3-2D76-4B9E-834E-B35DDC6C1A21}" destId="{B0320134-6FF0-4A8C-BC4B-C57D091E69D4}" srcOrd="0" destOrd="0" presId="urn:microsoft.com/office/officeart/2005/8/layout/hierarchy2"/>
    <dgm:cxn modelId="{4240FA5D-BD5B-4012-9077-4BD990D7E247}" type="presOf" srcId="{AF866163-E474-49F5-B761-AE85DE5E2B0A}" destId="{C5F95C1C-DCE8-4094-A358-D6F756891DE4}" srcOrd="0" destOrd="0" presId="urn:microsoft.com/office/officeart/2005/8/layout/hierarchy2"/>
    <dgm:cxn modelId="{49EF2C36-E1C5-40F3-92BD-4BC2BAF88F65}" srcId="{8AEAA486-64B3-46A1-B73E-AC452B8B45B6}" destId="{DD93BA7B-FFA4-4070-99F1-80933D16F095}" srcOrd="1" destOrd="0" parTransId="{1EBBAEE5-134A-435B-B775-FD29F60F7BA2}" sibTransId="{8B98E09E-1834-457C-9AC0-885A667303FE}"/>
    <dgm:cxn modelId="{7CEDE77F-29A1-44E4-B1E6-E4C5A81B8FEE}" type="presOf" srcId="{8779E239-DD8A-4E07-986E-AD2CA1FD74F6}" destId="{1ECF1533-B89D-4DDE-BE8B-ACCC92CD9282}" srcOrd="0" destOrd="0" presId="urn:microsoft.com/office/officeart/2005/8/layout/hierarchy2"/>
    <dgm:cxn modelId="{CD50C336-2925-4E33-96C6-0BA836FC09C6}" type="presOf" srcId="{0385EAA5-7FA4-423E-8EB5-9A260E619BA7}" destId="{7D1B4EE2-327B-4F02-A4B1-D2C18E1DFB78}" srcOrd="0" destOrd="0" presId="urn:microsoft.com/office/officeart/2005/8/layout/hierarchy2"/>
    <dgm:cxn modelId="{88307E37-6A5A-49C0-9542-FD2E02EA13CA}" srcId="{7F99FC70-0395-477C-96E7-DDFE22675043}" destId="{56A4ED52-284B-48AF-BC7C-4ACC61264BBD}" srcOrd="1" destOrd="0" parTransId="{8779E239-DD8A-4E07-986E-AD2CA1FD74F6}" sibTransId="{536FE032-4632-4AB6-A1FD-255758C7FE05}"/>
    <dgm:cxn modelId="{8089B9FC-EE5D-4581-B309-5C2D352F5C49}" srcId="{3D7EF0E0-C60B-4C86-9DD7-D6E8E648E7B2}" destId="{F95B9BD3-B1BB-4C7E-83AC-6BCC5171CAD7}" srcOrd="0" destOrd="0" parTransId="{D8A73E09-64C6-4D0E-B421-D7601E75C6EC}" sibTransId="{843980B3-E5FA-4F55-A4EE-74708CA4EF10}"/>
    <dgm:cxn modelId="{062822AD-94ED-497E-90DA-189AC9308D75}" type="presOf" srcId="{8779E239-DD8A-4E07-986E-AD2CA1FD74F6}" destId="{96F5993C-4069-43C0-BF3B-2988B9FEB46F}" srcOrd="1" destOrd="0" presId="urn:microsoft.com/office/officeart/2005/8/layout/hierarchy2"/>
    <dgm:cxn modelId="{1A0FAC58-F558-4726-A08E-0A74F2424345}" type="presOf" srcId="{3D7EF0E0-C60B-4C86-9DD7-D6E8E648E7B2}" destId="{E7BD1C50-D150-4579-81DA-D8F2D6832665}" srcOrd="0" destOrd="0" presId="urn:microsoft.com/office/officeart/2005/8/layout/hierarchy2"/>
    <dgm:cxn modelId="{C54962E9-AF2F-46E2-8639-26E9BDA82516}" type="presOf" srcId="{339378B8-EDF4-4B4A-8938-28B04136F867}" destId="{DEE1851F-480D-42A9-B290-37A6739FE695}" srcOrd="0" destOrd="0" presId="urn:microsoft.com/office/officeart/2005/8/layout/hierarchy2"/>
    <dgm:cxn modelId="{A28CE855-C391-493D-8A78-57CFA4B2814D}" srcId="{CB1A4EB5-09BF-4D84-B9B1-E8A72652F6F8}" destId="{7F99FC70-0395-477C-96E7-DDFE22675043}" srcOrd="1" destOrd="0" parTransId="{BB61BFEE-32D9-4779-BD63-3531E8238A27}" sibTransId="{13B4ABE5-81A6-4154-BAE0-4C019C285995}"/>
    <dgm:cxn modelId="{5BBB0FB4-C183-4BED-8870-294C2E5B82ED}" type="presOf" srcId="{7EE1142D-FEF9-4128-9473-E2FD155689CD}" destId="{A29A082A-8922-4527-8874-B4A5C407BED5}" srcOrd="0" destOrd="0" presId="urn:microsoft.com/office/officeart/2005/8/layout/hierarchy2"/>
    <dgm:cxn modelId="{37EEB4BD-5270-4983-8AFB-FC88A96CBF2F}" srcId="{56A4ED52-284B-48AF-BC7C-4ACC61264BBD}" destId="{28ECD1A3-2D76-4B9E-834E-B35DDC6C1A21}" srcOrd="1" destOrd="0" parTransId="{E7BC14BC-4F37-4652-8F9B-1909773B65C6}" sibTransId="{17BA2B2F-1217-4F47-886D-AB2B60ACFB60}"/>
    <dgm:cxn modelId="{81435836-5D94-474D-98D4-B0E2DE0273F5}" srcId="{F1DDF0BB-7C26-4B8E-BDF0-D7198909A783}" destId="{852EF477-E927-4F26-A52A-CEA1F4F4E770}" srcOrd="0" destOrd="0" parTransId="{57005BAF-EB27-46F0-A2B0-6D4FB1D7C8E2}" sibTransId="{3F50EDF5-072F-4E96-AFB2-B474DFCD2E2D}"/>
    <dgm:cxn modelId="{21D66199-4BE5-47C1-A2B7-B0793451984B}" type="presOf" srcId="{0385EAA5-7FA4-423E-8EB5-9A260E619BA7}" destId="{36DC0A63-C6D1-4C21-A530-2F937EA018B0}" srcOrd="1" destOrd="0" presId="urn:microsoft.com/office/officeart/2005/8/layout/hierarchy2"/>
    <dgm:cxn modelId="{B38E3121-7224-456B-B06B-4B5594C67A18}" type="presOf" srcId="{852EF477-E927-4F26-A52A-CEA1F4F4E770}" destId="{0948AC7B-DF57-40C3-AE9B-E11A52AB57A7}" srcOrd="0" destOrd="0" presId="urn:microsoft.com/office/officeart/2005/8/layout/hierarchy2"/>
    <dgm:cxn modelId="{17A96D30-76E1-4EFD-8776-BA8D6093DAF2}" srcId="{8AEAA486-64B3-46A1-B73E-AC452B8B45B6}" destId="{62F5D79F-5AE2-448D-A283-6A3F5B333597}" srcOrd="0" destOrd="0" parTransId="{B4761A74-9844-4BF3-9A75-BA4E0779B739}" sibTransId="{E70B1F64-97CB-4117-95C7-F218F4D795A4}"/>
    <dgm:cxn modelId="{7E37FB2E-181A-443C-A97D-3D0F85D5CD0C}" type="presOf" srcId="{BB61BFEE-32D9-4779-BD63-3531E8238A27}" destId="{4A4C1F93-E791-4652-AFE2-52B972CC772B}" srcOrd="0" destOrd="0" presId="urn:microsoft.com/office/officeart/2005/8/layout/hierarchy2"/>
    <dgm:cxn modelId="{2CE149C4-56EC-494C-9B34-71993BA81638}" type="presOf" srcId="{1C469C3C-BDD3-4147-AF72-5EA61AE9833C}" destId="{EB16DF60-9455-42DC-8711-88FA81814F1E}" srcOrd="0" destOrd="0" presId="urn:microsoft.com/office/officeart/2005/8/layout/hierarchy2"/>
    <dgm:cxn modelId="{23DC5BE3-5733-45CF-9061-A6579C540E3B}" type="presOf" srcId="{D8A73E09-64C6-4D0E-B421-D7601E75C6EC}" destId="{AAC868D2-5F88-4741-AC5E-8E1FDA63038E}" srcOrd="0" destOrd="0" presId="urn:microsoft.com/office/officeart/2005/8/layout/hierarchy2"/>
    <dgm:cxn modelId="{C1498FF5-571C-46F2-9300-E0EAA7712116}" type="presOf" srcId="{CEE1F3B1-97B8-43D6-A3A6-94D577503354}" destId="{9261AF27-CF6C-4A32-B034-15024A2C2657}" srcOrd="0" destOrd="0" presId="urn:microsoft.com/office/officeart/2005/8/layout/hierarchy2"/>
    <dgm:cxn modelId="{81A42F97-08AA-4F3E-AE45-F462AA79B3DD}" type="presOf" srcId="{BF3CD3C0-7345-40C6-BACE-C6C5DA1DE49B}" destId="{6A3D0A13-28E0-4566-91EB-0A068539620E}" srcOrd="0" destOrd="0" presId="urn:microsoft.com/office/officeart/2005/8/layout/hierarchy2"/>
    <dgm:cxn modelId="{C5A68A15-1EB1-4E01-97ED-681D3CA01B15}" type="presOf" srcId="{49988178-1E1C-4EA5-9CA9-076ABA5DFEB0}" destId="{929B7ADA-2137-414A-B048-75A6A598D0EC}" srcOrd="0" destOrd="0" presId="urn:microsoft.com/office/officeart/2005/8/layout/hierarchy2"/>
    <dgm:cxn modelId="{9E8F9A03-DA0B-466C-A551-C2072D43A70B}" srcId="{954EB6E7-26E9-4B7A-A4C2-42604243E1F3}" destId="{D4128EDC-98E8-49D6-A437-490A72AFF876}" srcOrd="1" destOrd="0" parTransId="{BF3CD3C0-7345-40C6-BACE-C6C5DA1DE49B}" sibTransId="{43BA1533-2994-4F78-8CF6-EE6F4DEEE99D}"/>
    <dgm:cxn modelId="{D40539EB-88ED-4F62-9385-F97F9BE9547C}" srcId="{D76CC875-C914-46A8-8D73-4590C7238F2A}" destId="{8D8EFE2E-6A3B-405C-8AB4-AD1E57EFE276}" srcOrd="0" destOrd="0" parTransId="{D7A5627F-E64C-4B9B-8DE5-3ED48C21CBED}" sibTransId="{7E65FDCD-436D-48CF-BEB2-A8BBBF0DDBA2}"/>
    <dgm:cxn modelId="{ABDAFA81-122F-4397-95C7-5C4DD7AD5578}" type="presOf" srcId="{49988178-1E1C-4EA5-9CA9-076ABA5DFEB0}" destId="{55C64184-04B8-4E04-A50A-7044FA8EEFE7}" srcOrd="1" destOrd="0" presId="urn:microsoft.com/office/officeart/2005/8/layout/hierarchy2"/>
    <dgm:cxn modelId="{6A3768F6-15BF-4DFB-8140-711B65686987}" type="presOf" srcId="{7F99FC70-0395-477C-96E7-DDFE22675043}" destId="{78431681-0990-4D38-AD3C-F29D75935CDA}" srcOrd="0" destOrd="0" presId="urn:microsoft.com/office/officeart/2005/8/layout/hierarchy2"/>
    <dgm:cxn modelId="{33E0BD8F-ED87-4E2F-8073-444EAD4E24A6}" type="presOf" srcId="{D75882AC-F9C3-452A-BED1-E5FC80B579B5}" destId="{6F8477F9-5237-4ED3-8162-DABE9AD87F0C}" srcOrd="0" destOrd="0" presId="urn:microsoft.com/office/officeart/2005/8/layout/hierarchy2"/>
    <dgm:cxn modelId="{E7886264-1D19-48FC-9EBE-BD97BEDE66E8}" type="presOf" srcId="{9A5BF1D7-3E09-479E-93F3-FDD92BF3A6D9}" destId="{E24A5C5F-74E0-4563-9B84-DF29E69503A2}" srcOrd="0" destOrd="0" presId="urn:microsoft.com/office/officeart/2005/8/layout/hierarchy2"/>
    <dgm:cxn modelId="{F9590F75-8245-4D86-B667-5EE3DA59ECD1}" type="presOf" srcId="{1C469C3C-BDD3-4147-AF72-5EA61AE9833C}" destId="{32058B5F-1ABA-4B52-BB9F-9E514EE6263B}" srcOrd="1" destOrd="0" presId="urn:microsoft.com/office/officeart/2005/8/layout/hierarchy2"/>
    <dgm:cxn modelId="{E961B0FC-DD63-413E-9EDE-06480D82CA82}" type="presOf" srcId="{180A5494-6B1F-4361-8F99-836CB379D4C4}" destId="{EF4A652F-AC74-4D34-A4CA-8FAE82215164}" srcOrd="1" destOrd="0" presId="urn:microsoft.com/office/officeart/2005/8/layout/hierarchy2"/>
    <dgm:cxn modelId="{29E80C62-8192-40B7-B33E-F84AE151B868}" srcId="{AF866163-E474-49F5-B761-AE85DE5E2B0A}" destId="{F1DDF0BB-7C26-4B8E-BDF0-D7198909A783}" srcOrd="0" destOrd="0" parTransId="{7D13B0C8-70DF-4BD1-98F3-419284EA96A7}" sibTransId="{3EA19229-157F-469F-92FE-94104C43CF90}"/>
    <dgm:cxn modelId="{2A271D3D-7617-4314-BC40-9E797C807183}" type="presOf" srcId="{1EBBAEE5-134A-435B-B775-FD29F60F7BA2}" destId="{EBFCFC2E-CA19-4B4E-A6D5-73B5FB3C2679}" srcOrd="1" destOrd="0" presId="urn:microsoft.com/office/officeart/2005/8/layout/hierarchy2"/>
    <dgm:cxn modelId="{6C72A936-F86B-4A5C-9237-B9418BBAA5FD}" type="presOf" srcId="{CB1A4EB5-09BF-4D84-B9B1-E8A72652F6F8}" destId="{527F5CF2-B98E-49EA-B59A-3A040059BE53}" srcOrd="0" destOrd="0" presId="urn:microsoft.com/office/officeart/2005/8/layout/hierarchy2"/>
    <dgm:cxn modelId="{E790F68E-2C73-441A-A2DE-86A324880168}" type="presOf" srcId="{D2B43B75-864C-4C08-87C3-B7F25FE594D4}" destId="{E13E7E22-3F1D-4F62-B9B5-0D55C8C67373}" srcOrd="1" destOrd="0" presId="urn:microsoft.com/office/officeart/2005/8/layout/hierarchy2"/>
    <dgm:cxn modelId="{67519981-4754-4871-85FD-0FD15377CEDE}" srcId="{8D8EFE2E-6A3B-405C-8AB4-AD1E57EFE276}" destId="{7EE1142D-FEF9-4128-9473-E2FD155689CD}" srcOrd="1" destOrd="0" parTransId="{49988178-1E1C-4EA5-9CA9-076ABA5DFEB0}" sibTransId="{3869390F-1CEC-47D2-ABAC-75FFFDC0BC98}"/>
    <dgm:cxn modelId="{8F2CA2BB-DE92-4019-B1D8-DD74D8C20928}" type="presOf" srcId="{339378B8-EDF4-4B4A-8938-28B04136F867}" destId="{7DFD32FB-08DD-4562-8675-C30D441D02B5}" srcOrd="1" destOrd="0" presId="urn:microsoft.com/office/officeart/2005/8/layout/hierarchy2"/>
    <dgm:cxn modelId="{CAFE2855-3570-4CC0-A2CB-5A1EEED60C01}" type="presOf" srcId="{180A5494-6B1F-4361-8F99-836CB379D4C4}" destId="{832FFE47-423C-482A-AF06-38D211708444}" srcOrd="0" destOrd="0" presId="urn:microsoft.com/office/officeart/2005/8/layout/hierarchy2"/>
    <dgm:cxn modelId="{E54ECF09-2D08-4C70-BE25-811DA48BB8AB}" type="presOf" srcId="{DDC04A8B-09BD-4AD1-948F-3BBBCF06A455}" destId="{69A89FDF-E576-4441-BB56-18EDF6DA34B4}" srcOrd="0" destOrd="0" presId="urn:microsoft.com/office/officeart/2005/8/layout/hierarchy2"/>
    <dgm:cxn modelId="{D59F0F4B-9B9D-4466-B61D-BE10D71AAAF2}" type="presOf" srcId="{B4761A74-9844-4BF3-9A75-BA4E0779B739}" destId="{592263A4-BE5A-464F-A078-2DB1370F292F}" srcOrd="0" destOrd="0" presId="urn:microsoft.com/office/officeart/2005/8/layout/hierarchy2"/>
    <dgm:cxn modelId="{B44CF4B3-F105-4F82-A80D-0B75FC38C857}" type="presOf" srcId="{D2B43B75-864C-4C08-87C3-B7F25FE594D4}" destId="{8FE1197C-670D-493C-9524-30B083E444CD}" srcOrd="0" destOrd="0" presId="urn:microsoft.com/office/officeart/2005/8/layout/hierarchy2"/>
    <dgm:cxn modelId="{F82BDA64-9A73-4EDB-A242-A831DDB07984}" type="presOf" srcId="{9C970EF2-E42D-4D5C-B4BD-F4B762035913}" destId="{F2F85FB5-F820-4FB2-B1D1-4216AE7FD9A0}" srcOrd="0" destOrd="0" presId="urn:microsoft.com/office/officeart/2005/8/layout/hierarchy2"/>
    <dgm:cxn modelId="{32BDBDDA-EB2C-451C-BB5A-1B3283BA967D}" type="presOf" srcId="{D76CC875-C914-46A8-8D73-4590C7238F2A}" destId="{92D6C10C-6C2F-4328-A832-A98916C9239F}" srcOrd="0" destOrd="0" presId="urn:microsoft.com/office/officeart/2005/8/layout/hierarchy2"/>
    <dgm:cxn modelId="{E1DDF3E8-D8BE-4F3E-9E72-C319E0634796}" srcId="{DDC04A8B-09BD-4AD1-948F-3BBBCF06A455}" destId="{1EF0F9C5-A00C-4934-8A28-F15CB51E19AE}" srcOrd="0" destOrd="0" parTransId="{EA0E0239-E52D-4BA0-BA7E-DBF2F2229DBA}" sibTransId="{4CD082FD-7553-4B5A-AA88-950E0213C760}"/>
    <dgm:cxn modelId="{1512EB96-0EB1-4BD4-8548-1E0AAB0B84B5}" srcId="{852EF477-E927-4F26-A52A-CEA1F4F4E770}" destId="{49DD677E-59DA-471C-A64D-0D4A0CE81EAD}" srcOrd="0" destOrd="0" parTransId="{D2B43B75-864C-4C08-87C3-B7F25FE594D4}" sibTransId="{B32BCA9E-8512-4137-A54C-39C1BDE9322F}"/>
    <dgm:cxn modelId="{9F1109D9-257A-410B-B699-66A03FB172C8}" srcId="{AF866163-E474-49F5-B761-AE85DE5E2B0A}" destId="{3D7EF0E0-C60B-4C86-9DD7-D6E8E648E7B2}" srcOrd="1" destOrd="0" parTransId="{9C970EF2-E42D-4D5C-B4BD-F4B762035913}" sibTransId="{11834666-1712-449D-8A6D-7D05528E01D1}"/>
    <dgm:cxn modelId="{E9FB2A15-7DED-4E8C-8471-4F32126C2363}" srcId="{7F99FC70-0395-477C-96E7-DDFE22675043}" destId="{954EB6E7-26E9-4B7A-A4C2-42604243E1F3}" srcOrd="0" destOrd="0" parTransId="{9A5BF1D7-3E09-479E-93F3-FDD92BF3A6D9}" sibTransId="{FC2D68F7-38AE-4943-A2A5-25F0ECCDCECF}"/>
    <dgm:cxn modelId="{3033BC55-B4FB-491B-9095-DE790FB4958C}" srcId="{954EB6E7-26E9-4B7A-A4C2-42604243E1F3}" destId="{AF866163-E474-49F5-B761-AE85DE5E2B0A}" srcOrd="0" destOrd="0" parTransId="{180A5494-6B1F-4361-8F99-836CB379D4C4}" sibTransId="{D77DB968-D777-4D8F-A8B9-FAB462977D50}"/>
    <dgm:cxn modelId="{59BBBC01-B5C5-477E-852C-9C5B58E2739B}" type="presOf" srcId="{D7A5627F-E64C-4B9B-8DE5-3ED48C21CBED}" destId="{F5E6458E-ED3F-4E43-B998-E7E2A7504E15}" srcOrd="0" destOrd="0" presId="urn:microsoft.com/office/officeart/2005/8/layout/hierarchy2"/>
    <dgm:cxn modelId="{607C6807-F85F-4F4F-BD0F-9ED171A50ADA}" type="presOf" srcId="{9C970EF2-E42D-4D5C-B4BD-F4B762035913}" destId="{3E9211E5-EEC8-4A19-AEAA-7ECF203B1C74}" srcOrd="1" destOrd="0" presId="urn:microsoft.com/office/officeart/2005/8/layout/hierarchy2"/>
    <dgm:cxn modelId="{CCCE91EF-C750-4E8B-9299-5CA2612BF31E}" type="presOf" srcId="{E7BC14BC-4F37-4652-8F9B-1909773B65C6}" destId="{933BD724-D73C-487C-9221-FA4724C956DA}" srcOrd="0" destOrd="0" presId="urn:microsoft.com/office/officeart/2005/8/layout/hierarchy2"/>
    <dgm:cxn modelId="{DD86B5AB-485B-45F0-B11B-B2E172ACD3D8}" srcId="{8D8EFE2E-6A3B-405C-8AB4-AD1E57EFE276}" destId="{8AEAA486-64B3-46A1-B73E-AC452B8B45B6}" srcOrd="0" destOrd="0" parTransId="{0385EAA5-7FA4-423E-8EB5-9A260E619BA7}" sibTransId="{629390D9-B48B-46BB-B5C6-AD297DFFFE6E}"/>
    <dgm:cxn modelId="{9907C6B7-6413-475A-A127-1E9AC1A0465E}" type="presOf" srcId="{49DD677E-59DA-471C-A64D-0D4A0CE81EAD}" destId="{BE347369-E165-4D27-890D-ABCD05B4DA21}" srcOrd="0" destOrd="0" presId="urn:microsoft.com/office/officeart/2005/8/layout/hierarchy2"/>
    <dgm:cxn modelId="{3D373A25-668C-4348-89EC-1D984EA7D60E}" type="presOf" srcId="{E7BC14BC-4F37-4652-8F9B-1909773B65C6}" destId="{344407DA-B461-411C-A3B1-AC790B899BA8}" srcOrd="1" destOrd="0" presId="urn:microsoft.com/office/officeart/2005/8/layout/hierarchy2"/>
    <dgm:cxn modelId="{2B7E3F65-A16B-4E7B-B51E-F2C31DE8E75A}" type="presOf" srcId="{62F5D79F-5AE2-448D-A283-6A3F5B333597}" destId="{C1EB19FD-B7E6-4615-8136-65F53ACFC412}" srcOrd="0" destOrd="0" presId="urn:microsoft.com/office/officeart/2005/8/layout/hierarchy2"/>
    <dgm:cxn modelId="{3E51C64D-78D5-4044-9809-3A0907E557CC}" type="presOf" srcId="{B4761A74-9844-4BF3-9A75-BA4E0779B739}" destId="{62B1320E-B9ED-4D11-8C0A-7A95DFC5F690}" srcOrd="1" destOrd="0" presId="urn:microsoft.com/office/officeart/2005/8/layout/hierarchy2"/>
    <dgm:cxn modelId="{37DA2295-55A1-424B-BAEC-E2E1B843B0C9}" type="presOf" srcId="{954EB6E7-26E9-4B7A-A4C2-42604243E1F3}" destId="{434C138C-D4D5-4106-9878-2F143C3CF825}" srcOrd="0" destOrd="0" presId="urn:microsoft.com/office/officeart/2005/8/layout/hierarchy2"/>
    <dgm:cxn modelId="{FFE0C22D-EC71-487F-A7C8-7515A756092C}" type="presOf" srcId="{1EBBAEE5-134A-435B-B775-FD29F60F7BA2}" destId="{8B02EE04-0D99-4231-AB71-A735527B83E8}" srcOrd="0" destOrd="0" presId="urn:microsoft.com/office/officeart/2005/8/layout/hierarchy2"/>
    <dgm:cxn modelId="{D5EC4652-270C-4075-A07A-AC02FFB0938A}" type="presOf" srcId="{BB61BFEE-32D9-4779-BD63-3531E8238A27}" destId="{7443741A-3DD6-4304-93FF-4CA25C364A7A}" srcOrd="1" destOrd="0" presId="urn:microsoft.com/office/officeart/2005/8/layout/hierarchy2"/>
    <dgm:cxn modelId="{B1780872-B1D8-4514-9A0E-01AFA848B77C}" type="presOf" srcId="{56A4ED52-284B-48AF-BC7C-4ACC61264BBD}" destId="{B1CE4CBA-7795-498E-815E-D62597020945}" srcOrd="0" destOrd="0" presId="urn:microsoft.com/office/officeart/2005/8/layout/hierarchy2"/>
    <dgm:cxn modelId="{563B091D-6B6C-4434-99B8-9182E5F8D0DD}" srcId="{1EF0F9C5-A00C-4934-8A28-F15CB51E19AE}" destId="{D76CC875-C914-46A8-8D73-4590C7238F2A}" srcOrd="1" destOrd="0" parTransId="{E82E2A4A-6173-4EBE-BCD1-79568076D4F8}" sibTransId="{9AE4D157-076A-4AEA-B2CE-EAB2D0769AEC}"/>
    <dgm:cxn modelId="{1D137607-4D44-4458-A4E2-75B990A7F85A}" type="presOf" srcId="{D4128EDC-98E8-49D6-A437-490A72AFF876}" destId="{6161834C-3994-4835-BA5A-654D369A366D}" srcOrd="0" destOrd="0" presId="urn:microsoft.com/office/officeart/2005/8/layout/hierarchy2"/>
    <dgm:cxn modelId="{8DEE45A7-900B-4927-9BA6-B56B4E00DF7F}" type="presOf" srcId="{BF3CD3C0-7345-40C6-BACE-C6C5DA1DE49B}" destId="{13D3DC24-86D2-43A8-9B1E-A3273B9E9A12}" srcOrd="1" destOrd="0" presId="urn:microsoft.com/office/officeart/2005/8/layout/hierarchy2"/>
    <dgm:cxn modelId="{66626054-ADCA-4AF4-9A62-9F306E74FD1C}" type="presOf" srcId="{8AEAA486-64B3-46A1-B73E-AC452B8B45B6}" destId="{857CB4A5-FB79-4334-BBFD-A7677CE9B8D8}" srcOrd="0" destOrd="0" presId="urn:microsoft.com/office/officeart/2005/8/layout/hierarchy2"/>
    <dgm:cxn modelId="{B32EEB04-9D9E-4BF5-9455-BEECBD60E0D7}" type="presOf" srcId="{0F7DF124-D2A0-4D28-86A0-E089E00C5DE9}" destId="{0A06D494-21E5-4CF0-9786-716D6B348465}" srcOrd="0" destOrd="0" presId="urn:microsoft.com/office/officeart/2005/8/layout/hierarchy2"/>
    <dgm:cxn modelId="{2FDCE2AE-F2EC-453A-9F2A-3B097D04691D}" type="presOf" srcId="{F1DDF0BB-7C26-4B8E-BDF0-D7198909A783}" destId="{25E495E4-462E-47D0-8115-78EAD1DD7345}" srcOrd="0" destOrd="0" presId="urn:microsoft.com/office/officeart/2005/8/layout/hierarchy2"/>
    <dgm:cxn modelId="{B27CA594-FB54-4468-BDA4-B0CCBCC6189D}" type="presOf" srcId="{57005BAF-EB27-46F0-A2B0-6D4FB1D7C8E2}" destId="{B33A0BD7-B484-45B0-95FC-13B22538F65D}" srcOrd="0" destOrd="0" presId="urn:microsoft.com/office/officeart/2005/8/layout/hierarchy2"/>
    <dgm:cxn modelId="{BD999848-A849-4F79-B16F-8A14F5C43D6A}" type="presOf" srcId="{E82E2A4A-6173-4EBE-BCD1-79568076D4F8}" destId="{BA38A812-74B2-4D5F-936E-741745C894BB}" srcOrd="1" destOrd="0" presId="urn:microsoft.com/office/officeart/2005/8/layout/hierarchy2"/>
    <dgm:cxn modelId="{D46BEDCC-34C4-45DD-BC0C-E2B37A5DC169}" type="presOf" srcId="{9A5BF1D7-3E09-479E-93F3-FDD92BF3A6D9}" destId="{C8F98F45-AE71-406E-82EE-E1EBCC4B98A6}" srcOrd="1" destOrd="0" presId="urn:microsoft.com/office/officeart/2005/8/layout/hierarchy2"/>
    <dgm:cxn modelId="{71CADBA8-20C1-4219-AC5D-4FC91D201DE4}" type="presOf" srcId="{DD93BA7B-FFA4-4070-99F1-80933D16F095}" destId="{8AD71F0F-0991-499D-BDD2-3E2FBFA3E7A3}" srcOrd="0" destOrd="0" presId="urn:microsoft.com/office/officeart/2005/8/layout/hierarchy2"/>
    <dgm:cxn modelId="{106FEC5D-F33B-4A52-9D83-207099FCFA6D}" type="presOf" srcId="{F95B9BD3-B1BB-4C7E-83AC-6BCC5171CAD7}" destId="{2D3A9962-84A6-46F2-8FB0-A5A67474FBD0}" srcOrd="0" destOrd="0" presId="urn:microsoft.com/office/officeart/2005/8/layout/hierarchy2"/>
    <dgm:cxn modelId="{EAA4B72E-91AE-4584-BB1C-95E46D9DCABA}" type="presOf" srcId="{7D13B0C8-70DF-4BD1-98F3-419284EA96A7}" destId="{2B316938-FC03-4E31-B658-CBFA5BF8DAF0}" srcOrd="1" destOrd="0" presId="urn:microsoft.com/office/officeart/2005/8/layout/hierarchy2"/>
    <dgm:cxn modelId="{35B125D9-C48C-4280-BBD8-C119972549B2}" type="presOf" srcId="{E82E2A4A-6173-4EBE-BCD1-79568076D4F8}" destId="{A0492484-AC4D-49C8-B392-59B71DD69879}" srcOrd="0" destOrd="0" presId="urn:microsoft.com/office/officeart/2005/8/layout/hierarchy2"/>
    <dgm:cxn modelId="{0C2F0CAC-A431-4E4A-A296-F66AD4532ED6}" srcId="{CB1A4EB5-09BF-4D84-B9B1-E8A72652F6F8}" destId="{0F7DF124-D2A0-4D28-86A0-E089E00C5DE9}" srcOrd="0" destOrd="0" parTransId="{339378B8-EDF4-4B4A-8938-28B04136F867}" sibTransId="{CADF46D8-316D-4B24-8B34-A5C9033E8617}"/>
    <dgm:cxn modelId="{10DC1E97-6ABE-41E0-BE16-BDA1F182CEEE}" type="presOf" srcId="{8D8EFE2E-6A3B-405C-8AB4-AD1E57EFE276}" destId="{F9F240D7-F881-4111-B5FE-0F99377DDF3C}" srcOrd="0" destOrd="0" presId="urn:microsoft.com/office/officeart/2005/8/layout/hierarchy2"/>
    <dgm:cxn modelId="{370F5145-F5E7-4411-BF11-5251B4E759CB}" srcId="{1EF0F9C5-A00C-4934-8A28-F15CB51E19AE}" destId="{CB1A4EB5-09BF-4D84-B9B1-E8A72652F6F8}" srcOrd="0" destOrd="0" parTransId="{CEE1F3B1-97B8-43D6-A3A6-94D577503354}" sibTransId="{7280408B-279A-443D-84A3-FB85B9A86587}"/>
    <dgm:cxn modelId="{4F16D86E-309A-4455-BEBD-971742FDA6A8}" type="presOf" srcId="{D7A5627F-E64C-4B9B-8DE5-3ED48C21CBED}" destId="{FD3DED3D-4C5C-4549-B430-AF6552E123DF}" srcOrd="1" destOrd="0" presId="urn:microsoft.com/office/officeart/2005/8/layout/hierarchy2"/>
    <dgm:cxn modelId="{B9E8D1BE-425D-432B-AE93-A6288F32CE2B}" type="presOf" srcId="{CEE1F3B1-97B8-43D6-A3A6-94D577503354}" destId="{CCB10003-4751-4E77-A75E-C843E2D134B4}" srcOrd="1" destOrd="0" presId="urn:microsoft.com/office/officeart/2005/8/layout/hierarchy2"/>
    <dgm:cxn modelId="{FCC31DD7-A81B-48DE-AF97-8B29B5495CF7}" srcId="{56A4ED52-284B-48AF-BC7C-4ACC61264BBD}" destId="{D75882AC-F9C3-452A-BED1-E5FC80B579B5}" srcOrd="0" destOrd="0" parTransId="{1C469C3C-BDD3-4147-AF72-5EA61AE9833C}" sibTransId="{0940D2B2-0668-4F85-A442-2C347C0F9B82}"/>
    <dgm:cxn modelId="{A97B7532-B35B-4D8D-B448-01C797644413}" type="presOf" srcId="{7D13B0C8-70DF-4BD1-98F3-419284EA96A7}" destId="{473E4DEF-AFAF-4D2D-AD11-ACD3BE455415}" srcOrd="0" destOrd="0" presId="urn:microsoft.com/office/officeart/2005/8/layout/hierarchy2"/>
    <dgm:cxn modelId="{EAD2A472-1917-4DEF-B514-0874FF1A0C97}" type="presOf" srcId="{57005BAF-EB27-46F0-A2B0-6D4FB1D7C8E2}" destId="{7C06FF9B-87CA-492D-AFB1-0A3433C26C45}" srcOrd="1" destOrd="0" presId="urn:microsoft.com/office/officeart/2005/8/layout/hierarchy2"/>
    <dgm:cxn modelId="{F49E5E3F-70E6-426F-9610-FF136FB9A7A5}" type="presOf" srcId="{1EF0F9C5-A00C-4934-8A28-F15CB51E19AE}" destId="{8E26CCAE-235B-4E26-97BB-4188BB940602}" srcOrd="0" destOrd="0" presId="urn:microsoft.com/office/officeart/2005/8/layout/hierarchy2"/>
    <dgm:cxn modelId="{53734AAE-7172-46C5-AC63-5E54A5DBA116}" type="presOf" srcId="{D8A73E09-64C6-4D0E-B421-D7601E75C6EC}" destId="{C8A1E344-1017-494C-B746-F9563B446E57}" srcOrd="1" destOrd="0" presId="urn:microsoft.com/office/officeart/2005/8/layout/hierarchy2"/>
    <dgm:cxn modelId="{7F6D3F17-3212-4250-8A3C-CCE697F323A0}" type="presParOf" srcId="{69A89FDF-E576-4441-BB56-18EDF6DA34B4}" destId="{DD1D02CF-4154-4907-A515-2C2997EC9D12}" srcOrd="0" destOrd="0" presId="urn:microsoft.com/office/officeart/2005/8/layout/hierarchy2"/>
    <dgm:cxn modelId="{696A7C4B-EA51-49D1-9130-4A3B0D2E9E88}" type="presParOf" srcId="{DD1D02CF-4154-4907-A515-2C2997EC9D12}" destId="{8E26CCAE-235B-4E26-97BB-4188BB940602}" srcOrd="0" destOrd="0" presId="urn:microsoft.com/office/officeart/2005/8/layout/hierarchy2"/>
    <dgm:cxn modelId="{B7517B4A-2079-4585-A5E5-E61EF3147EA9}" type="presParOf" srcId="{DD1D02CF-4154-4907-A515-2C2997EC9D12}" destId="{E7FEFFF3-F0C0-4244-AA00-8C7BCC966743}" srcOrd="1" destOrd="0" presId="urn:microsoft.com/office/officeart/2005/8/layout/hierarchy2"/>
    <dgm:cxn modelId="{8687C6AC-3B11-40CE-BB2C-D73EE6EC3F9A}" type="presParOf" srcId="{E7FEFFF3-F0C0-4244-AA00-8C7BCC966743}" destId="{9261AF27-CF6C-4A32-B034-15024A2C2657}" srcOrd="0" destOrd="0" presId="urn:microsoft.com/office/officeart/2005/8/layout/hierarchy2"/>
    <dgm:cxn modelId="{DFE2C06F-9A53-4688-AADD-534E6A267127}" type="presParOf" srcId="{9261AF27-CF6C-4A32-B034-15024A2C2657}" destId="{CCB10003-4751-4E77-A75E-C843E2D134B4}" srcOrd="0" destOrd="0" presId="urn:microsoft.com/office/officeart/2005/8/layout/hierarchy2"/>
    <dgm:cxn modelId="{582AB6E2-38CC-4A85-ABA8-54E0D62043A9}" type="presParOf" srcId="{E7FEFFF3-F0C0-4244-AA00-8C7BCC966743}" destId="{8D8865EB-165D-48C8-BD3A-BE1A0707D7E6}" srcOrd="1" destOrd="0" presId="urn:microsoft.com/office/officeart/2005/8/layout/hierarchy2"/>
    <dgm:cxn modelId="{E4D5EA0C-DFF5-4BE7-9128-330C4984E2B0}" type="presParOf" srcId="{8D8865EB-165D-48C8-BD3A-BE1A0707D7E6}" destId="{527F5CF2-B98E-49EA-B59A-3A040059BE53}" srcOrd="0" destOrd="0" presId="urn:microsoft.com/office/officeart/2005/8/layout/hierarchy2"/>
    <dgm:cxn modelId="{39B3977E-DDC8-4E60-B228-672749643644}" type="presParOf" srcId="{8D8865EB-165D-48C8-BD3A-BE1A0707D7E6}" destId="{0697235D-6658-4400-807E-CC772128B8AF}" srcOrd="1" destOrd="0" presId="urn:microsoft.com/office/officeart/2005/8/layout/hierarchy2"/>
    <dgm:cxn modelId="{5D9B4742-F502-40B4-BC59-5ED4B60FC3F5}" type="presParOf" srcId="{0697235D-6658-4400-807E-CC772128B8AF}" destId="{DEE1851F-480D-42A9-B290-37A6739FE695}" srcOrd="0" destOrd="0" presId="urn:microsoft.com/office/officeart/2005/8/layout/hierarchy2"/>
    <dgm:cxn modelId="{8346460C-1017-485E-B61B-B00EED979E1F}" type="presParOf" srcId="{DEE1851F-480D-42A9-B290-37A6739FE695}" destId="{7DFD32FB-08DD-4562-8675-C30D441D02B5}" srcOrd="0" destOrd="0" presId="urn:microsoft.com/office/officeart/2005/8/layout/hierarchy2"/>
    <dgm:cxn modelId="{5FD7524D-60D9-43A2-A42C-4A07B9A408CD}" type="presParOf" srcId="{0697235D-6658-4400-807E-CC772128B8AF}" destId="{C75AC419-89B2-40F5-93BC-6E9EB15ED9ED}" srcOrd="1" destOrd="0" presId="urn:microsoft.com/office/officeart/2005/8/layout/hierarchy2"/>
    <dgm:cxn modelId="{41FE5F7D-0D15-4A1B-887B-B1896072DB08}" type="presParOf" srcId="{C75AC419-89B2-40F5-93BC-6E9EB15ED9ED}" destId="{0A06D494-21E5-4CF0-9786-716D6B348465}" srcOrd="0" destOrd="0" presId="urn:microsoft.com/office/officeart/2005/8/layout/hierarchy2"/>
    <dgm:cxn modelId="{5EF9E532-EA0D-4F87-A92E-DE85178B9F99}" type="presParOf" srcId="{C75AC419-89B2-40F5-93BC-6E9EB15ED9ED}" destId="{D41BF94A-CCAF-4DF7-BA97-DF64A8F9808E}" srcOrd="1" destOrd="0" presId="urn:microsoft.com/office/officeart/2005/8/layout/hierarchy2"/>
    <dgm:cxn modelId="{C34202F3-B839-43B9-B65E-3436F8C2AFA5}" type="presParOf" srcId="{0697235D-6658-4400-807E-CC772128B8AF}" destId="{4A4C1F93-E791-4652-AFE2-52B972CC772B}" srcOrd="2" destOrd="0" presId="urn:microsoft.com/office/officeart/2005/8/layout/hierarchy2"/>
    <dgm:cxn modelId="{2924DF6C-2E72-49C9-A560-72CA1D4BC836}" type="presParOf" srcId="{4A4C1F93-E791-4652-AFE2-52B972CC772B}" destId="{7443741A-3DD6-4304-93FF-4CA25C364A7A}" srcOrd="0" destOrd="0" presId="urn:microsoft.com/office/officeart/2005/8/layout/hierarchy2"/>
    <dgm:cxn modelId="{AE27F63E-8AE2-458B-8CDB-EA0EE75989FF}" type="presParOf" srcId="{0697235D-6658-4400-807E-CC772128B8AF}" destId="{26C7F44A-787A-4C14-B855-D47E9823DC36}" srcOrd="3" destOrd="0" presId="urn:microsoft.com/office/officeart/2005/8/layout/hierarchy2"/>
    <dgm:cxn modelId="{04C01703-F845-4261-B3E3-1B74CE8491E7}" type="presParOf" srcId="{26C7F44A-787A-4C14-B855-D47E9823DC36}" destId="{78431681-0990-4D38-AD3C-F29D75935CDA}" srcOrd="0" destOrd="0" presId="urn:microsoft.com/office/officeart/2005/8/layout/hierarchy2"/>
    <dgm:cxn modelId="{036C0F9D-37BB-4423-9B47-E8A93D74E4C8}" type="presParOf" srcId="{26C7F44A-787A-4C14-B855-D47E9823DC36}" destId="{E7E4567D-D14C-4D06-9056-F4154ACA8B6F}" srcOrd="1" destOrd="0" presId="urn:microsoft.com/office/officeart/2005/8/layout/hierarchy2"/>
    <dgm:cxn modelId="{07E39FF8-C57D-4106-B81E-94B3BF3C8527}" type="presParOf" srcId="{E7E4567D-D14C-4D06-9056-F4154ACA8B6F}" destId="{E24A5C5F-74E0-4563-9B84-DF29E69503A2}" srcOrd="0" destOrd="0" presId="urn:microsoft.com/office/officeart/2005/8/layout/hierarchy2"/>
    <dgm:cxn modelId="{D83BB369-400D-410C-8F0A-FD4DDE2F0221}" type="presParOf" srcId="{E24A5C5F-74E0-4563-9B84-DF29E69503A2}" destId="{C8F98F45-AE71-406E-82EE-E1EBCC4B98A6}" srcOrd="0" destOrd="0" presId="urn:microsoft.com/office/officeart/2005/8/layout/hierarchy2"/>
    <dgm:cxn modelId="{FC0A4941-4429-4DB6-9CC5-E7F1120B35C9}" type="presParOf" srcId="{E7E4567D-D14C-4D06-9056-F4154ACA8B6F}" destId="{052D97CE-48A2-4A8F-9F88-BCF2390EF9BF}" srcOrd="1" destOrd="0" presId="urn:microsoft.com/office/officeart/2005/8/layout/hierarchy2"/>
    <dgm:cxn modelId="{39FBB993-F9B7-4C56-8235-7E10E2C80973}" type="presParOf" srcId="{052D97CE-48A2-4A8F-9F88-BCF2390EF9BF}" destId="{434C138C-D4D5-4106-9878-2F143C3CF825}" srcOrd="0" destOrd="0" presId="urn:microsoft.com/office/officeart/2005/8/layout/hierarchy2"/>
    <dgm:cxn modelId="{6BEC6B8F-2ECE-4315-A911-A4846032A321}" type="presParOf" srcId="{052D97CE-48A2-4A8F-9F88-BCF2390EF9BF}" destId="{1828D8CB-3F3E-46C8-BDF2-DDE08BA63EF1}" srcOrd="1" destOrd="0" presId="urn:microsoft.com/office/officeart/2005/8/layout/hierarchy2"/>
    <dgm:cxn modelId="{BE08F34D-EAA8-4FF6-A351-9071DA072135}" type="presParOf" srcId="{1828D8CB-3F3E-46C8-BDF2-DDE08BA63EF1}" destId="{832FFE47-423C-482A-AF06-38D211708444}" srcOrd="0" destOrd="0" presId="urn:microsoft.com/office/officeart/2005/8/layout/hierarchy2"/>
    <dgm:cxn modelId="{E4A876C4-EC6A-4624-A689-DE14439CDD41}" type="presParOf" srcId="{832FFE47-423C-482A-AF06-38D211708444}" destId="{EF4A652F-AC74-4D34-A4CA-8FAE82215164}" srcOrd="0" destOrd="0" presId="urn:microsoft.com/office/officeart/2005/8/layout/hierarchy2"/>
    <dgm:cxn modelId="{26134138-6BC5-4DEA-85EA-78ECFD112879}" type="presParOf" srcId="{1828D8CB-3F3E-46C8-BDF2-DDE08BA63EF1}" destId="{905A4FFE-4FB7-4F2A-8499-F8B07F7E2BF6}" srcOrd="1" destOrd="0" presId="urn:microsoft.com/office/officeart/2005/8/layout/hierarchy2"/>
    <dgm:cxn modelId="{007256DA-5A82-4B74-AF3E-383ED8DDF0DA}" type="presParOf" srcId="{905A4FFE-4FB7-4F2A-8499-F8B07F7E2BF6}" destId="{C5F95C1C-DCE8-4094-A358-D6F756891DE4}" srcOrd="0" destOrd="0" presId="urn:microsoft.com/office/officeart/2005/8/layout/hierarchy2"/>
    <dgm:cxn modelId="{13A0A1F2-EA6C-4246-9E7C-0484F577FED0}" type="presParOf" srcId="{905A4FFE-4FB7-4F2A-8499-F8B07F7E2BF6}" destId="{176D2718-053B-461A-9017-875578FC4EE6}" srcOrd="1" destOrd="0" presId="urn:microsoft.com/office/officeart/2005/8/layout/hierarchy2"/>
    <dgm:cxn modelId="{CB9B3E4B-F462-4B6E-AAB9-4222D6A75339}" type="presParOf" srcId="{176D2718-053B-461A-9017-875578FC4EE6}" destId="{473E4DEF-AFAF-4D2D-AD11-ACD3BE455415}" srcOrd="0" destOrd="0" presId="urn:microsoft.com/office/officeart/2005/8/layout/hierarchy2"/>
    <dgm:cxn modelId="{612DBA01-CC31-4007-B525-A27378AC5998}" type="presParOf" srcId="{473E4DEF-AFAF-4D2D-AD11-ACD3BE455415}" destId="{2B316938-FC03-4E31-B658-CBFA5BF8DAF0}" srcOrd="0" destOrd="0" presId="urn:microsoft.com/office/officeart/2005/8/layout/hierarchy2"/>
    <dgm:cxn modelId="{36C1E4EF-4C3C-4BB7-92DD-23FF179CF803}" type="presParOf" srcId="{176D2718-053B-461A-9017-875578FC4EE6}" destId="{9D031628-1D37-4FAF-AF61-A9F89FD970D5}" srcOrd="1" destOrd="0" presId="urn:microsoft.com/office/officeart/2005/8/layout/hierarchy2"/>
    <dgm:cxn modelId="{C9300AE9-CF0E-4035-8125-B82E6E2329D0}" type="presParOf" srcId="{9D031628-1D37-4FAF-AF61-A9F89FD970D5}" destId="{25E495E4-462E-47D0-8115-78EAD1DD7345}" srcOrd="0" destOrd="0" presId="urn:microsoft.com/office/officeart/2005/8/layout/hierarchy2"/>
    <dgm:cxn modelId="{730A6D15-50C9-402E-BA1B-6C2D35B929C5}" type="presParOf" srcId="{9D031628-1D37-4FAF-AF61-A9F89FD970D5}" destId="{D07A29F8-EC28-4205-83EC-C7EFD1165619}" srcOrd="1" destOrd="0" presId="urn:microsoft.com/office/officeart/2005/8/layout/hierarchy2"/>
    <dgm:cxn modelId="{AB40B171-041F-4D69-B42A-6C45AFCA5951}" type="presParOf" srcId="{D07A29F8-EC28-4205-83EC-C7EFD1165619}" destId="{B33A0BD7-B484-45B0-95FC-13B22538F65D}" srcOrd="0" destOrd="0" presId="urn:microsoft.com/office/officeart/2005/8/layout/hierarchy2"/>
    <dgm:cxn modelId="{F3BC028B-1E1B-4C65-8F8A-CCB88DE5FE48}" type="presParOf" srcId="{B33A0BD7-B484-45B0-95FC-13B22538F65D}" destId="{7C06FF9B-87CA-492D-AFB1-0A3433C26C45}" srcOrd="0" destOrd="0" presId="urn:microsoft.com/office/officeart/2005/8/layout/hierarchy2"/>
    <dgm:cxn modelId="{44733524-9E35-4F49-8D0B-A05CCF92CC54}" type="presParOf" srcId="{D07A29F8-EC28-4205-83EC-C7EFD1165619}" destId="{19F4D74B-E5D7-4AEB-8866-6CE6AFBD6167}" srcOrd="1" destOrd="0" presId="urn:microsoft.com/office/officeart/2005/8/layout/hierarchy2"/>
    <dgm:cxn modelId="{A090D0DE-220D-44A3-A643-987EF8A3516D}" type="presParOf" srcId="{19F4D74B-E5D7-4AEB-8866-6CE6AFBD6167}" destId="{0948AC7B-DF57-40C3-AE9B-E11A52AB57A7}" srcOrd="0" destOrd="0" presId="urn:microsoft.com/office/officeart/2005/8/layout/hierarchy2"/>
    <dgm:cxn modelId="{3CA3C130-6003-4FAA-A0ED-9D399F86319C}" type="presParOf" srcId="{19F4D74B-E5D7-4AEB-8866-6CE6AFBD6167}" destId="{CF021E14-5CAD-4217-A0FD-33458888F9CF}" srcOrd="1" destOrd="0" presId="urn:microsoft.com/office/officeart/2005/8/layout/hierarchy2"/>
    <dgm:cxn modelId="{F6514DB3-E31E-465E-9B41-832F766FFC3B}" type="presParOf" srcId="{CF021E14-5CAD-4217-A0FD-33458888F9CF}" destId="{8FE1197C-670D-493C-9524-30B083E444CD}" srcOrd="0" destOrd="0" presId="urn:microsoft.com/office/officeart/2005/8/layout/hierarchy2"/>
    <dgm:cxn modelId="{A5D9CFE4-3404-4607-ABCD-8F276AD66E44}" type="presParOf" srcId="{8FE1197C-670D-493C-9524-30B083E444CD}" destId="{E13E7E22-3F1D-4F62-B9B5-0D55C8C67373}" srcOrd="0" destOrd="0" presId="urn:microsoft.com/office/officeart/2005/8/layout/hierarchy2"/>
    <dgm:cxn modelId="{92B9E1B4-6AC8-47CD-99D4-D17F5307F908}" type="presParOf" srcId="{CF021E14-5CAD-4217-A0FD-33458888F9CF}" destId="{92B2C736-2580-4470-904B-5FE0744E725B}" srcOrd="1" destOrd="0" presId="urn:microsoft.com/office/officeart/2005/8/layout/hierarchy2"/>
    <dgm:cxn modelId="{DFA6A0E0-E8DC-4A57-AFEA-3E79FB8EC114}" type="presParOf" srcId="{92B2C736-2580-4470-904B-5FE0744E725B}" destId="{BE347369-E165-4D27-890D-ABCD05B4DA21}" srcOrd="0" destOrd="0" presId="urn:microsoft.com/office/officeart/2005/8/layout/hierarchy2"/>
    <dgm:cxn modelId="{C2C3BE8E-E97D-4C9F-8DC3-7A2BE3B51711}" type="presParOf" srcId="{92B2C736-2580-4470-904B-5FE0744E725B}" destId="{EE729310-EA25-4D15-8E98-3FCB56C95AA6}" srcOrd="1" destOrd="0" presId="urn:microsoft.com/office/officeart/2005/8/layout/hierarchy2"/>
    <dgm:cxn modelId="{EAB16F06-14DD-4F73-A727-62853ED45528}" type="presParOf" srcId="{176D2718-053B-461A-9017-875578FC4EE6}" destId="{F2F85FB5-F820-4FB2-B1D1-4216AE7FD9A0}" srcOrd="2" destOrd="0" presId="urn:microsoft.com/office/officeart/2005/8/layout/hierarchy2"/>
    <dgm:cxn modelId="{80CE34DD-5538-4BC0-BBBA-1F1B8C318730}" type="presParOf" srcId="{F2F85FB5-F820-4FB2-B1D1-4216AE7FD9A0}" destId="{3E9211E5-EEC8-4A19-AEAA-7ECF203B1C74}" srcOrd="0" destOrd="0" presId="urn:microsoft.com/office/officeart/2005/8/layout/hierarchy2"/>
    <dgm:cxn modelId="{868DD660-3E89-4956-9B20-7FFC52B30B4B}" type="presParOf" srcId="{176D2718-053B-461A-9017-875578FC4EE6}" destId="{3EDA8A44-9CF2-48A6-800E-72967C6BB3D1}" srcOrd="3" destOrd="0" presId="urn:microsoft.com/office/officeart/2005/8/layout/hierarchy2"/>
    <dgm:cxn modelId="{8E123468-8910-4F0D-9497-20C08BDA5E5A}" type="presParOf" srcId="{3EDA8A44-9CF2-48A6-800E-72967C6BB3D1}" destId="{E7BD1C50-D150-4579-81DA-D8F2D6832665}" srcOrd="0" destOrd="0" presId="urn:microsoft.com/office/officeart/2005/8/layout/hierarchy2"/>
    <dgm:cxn modelId="{47E6C741-F0B0-430C-99D8-65852395C3BD}" type="presParOf" srcId="{3EDA8A44-9CF2-48A6-800E-72967C6BB3D1}" destId="{D1D9C507-020F-4A9E-9D90-DFBF438BFA63}" srcOrd="1" destOrd="0" presId="urn:microsoft.com/office/officeart/2005/8/layout/hierarchy2"/>
    <dgm:cxn modelId="{D4FBBE4A-2C05-40E1-8CD0-A76FE1FBDF33}" type="presParOf" srcId="{D1D9C507-020F-4A9E-9D90-DFBF438BFA63}" destId="{AAC868D2-5F88-4741-AC5E-8E1FDA63038E}" srcOrd="0" destOrd="0" presId="urn:microsoft.com/office/officeart/2005/8/layout/hierarchy2"/>
    <dgm:cxn modelId="{1C6539E3-3689-489B-A6BC-8A308ED1FBFA}" type="presParOf" srcId="{AAC868D2-5F88-4741-AC5E-8E1FDA63038E}" destId="{C8A1E344-1017-494C-B746-F9563B446E57}" srcOrd="0" destOrd="0" presId="urn:microsoft.com/office/officeart/2005/8/layout/hierarchy2"/>
    <dgm:cxn modelId="{D46A84C7-5797-45F8-AAE2-B9F42637F73F}" type="presParOf" srcId="{D1D9C507-020F-4A9E-9D90-DFBF438BFA63}" destId="{74E3A01B-20EF-435D-82CC-54EF556B9B8E}" srcOrd="1" destOrd="0" presId="urn:microsoft.com/office/officeart/2005/8/layout/hierarchy2"/>
    <dgm:cxn modelId="{1F40A281-17B5-45CD-A301-C6718E08A1EE}" type="presParOf" srcId="{74E3A01B-20EF-435D-82CC-54EF556B9B8E}" destId="{2D3A9962-84A6-46F2-8FB0-A5A67474FBD0}" srcOrd="0" destOrd="0" presId="urn:microsoft.com/office/officeart/2005/8/layout/hierarchy2"/>
    <dgm:cxn modelId="{151A9011-2475-4A10-ADFB-EAF419E4DFEA}" type="presParOf" srcId="{74E3A01B-20EF-435D-82CC-54EF556B9B8E}" destId="{A75A515D-2E74-4020-8E77-144B623D4D98}" srcOrd="1" destOrd="0" presId="urn:microsoft.com/office/officeart/2005/8/layout/hierarchy2"/>
    <dgm:cxn modelId="{D6F88550-4151-49BC-A3A4-17CED3F9D766}" type="presParOf" srcId="{1828D8CB-3F3E-46C8-BDF2-DDE08BA63EF1}" destId="{6A3D0A13-28E0-4566-91EB-0A068539620E}" srcOrd="2" destOrd="0" presId="urn:microsoft.com/office/officeart/2005/8/layout/hierarchy2"/>
    <dgm:cxn modelId="{36FE1B58-3CDE-4AAF-8D00-30D82CBDDC8F}" type="presParOf" srcId="{6A3D0A13-28E0-4566-91EB-0A068539620E}" destId="{13D3DC24-86D2-43A8-9B1E-A3273B9E9A12}" srcOrd="0" destOrd="0" presId="urn:microsoft.com/office/officeart/2005/8/layout/hierarchy2"/>
    <dgm:cxn modelId="{AC19ECCC-7FA0-44B9-842C-EFB886581478}" type="presParOf" srcId="{1828D8CB-3F3E-46C8-BDF2-DDE08BA63EF1}" destId="{889DC73C-6A31-48B6-8BB1-DC5E0AA377C4}" srcOrd="3" destOrd="0" presId="urn:microsoft.com/office/officeart/2005/8/layout/hierarchy2"/>
    <dgm:cxn modelId="{1E1E23A1-8FA3-4655-9C12-098570862FF3}" type="presParOf" srcId="{889DC73C-6A31-48B6-8BB1-DC5E0AA377C4}" destId="{6161834C-3994-4835-BA5A-654D369A366D}" srcOrd="0" destOrd="0" presId="urn:microsoft.com/office/officeart/2005/8/layout/hierarchy2"/>
    <dgm:cxn modelId="{B3CC38A9-1DE2-4EE6-AF00-B8FA20E2A419}" type="presParOf" srcId="{889DC73C-6A31-48B6-8BB1-DC5E0AA377C4}" destId="{5BBBC332-D457-4AB8-81F8-922A3570B50A}" srcOrd="1" destOrd="0" presId="urn:microsoft.com/office/officeart/2005/8/layout/hierarchy2"/>
    <dgm:cxn modelId="{12278C08-FADC-450A-A50C-E501BB5BA950}" type="presParOf" srcId="{E7E4567D-D14C-4D06-9056-F4154ACA8B6F}" destId="{1ECF1533-B89D-4DDE-BE8B-ACCC92CD9282}" srcOrd="2" destOrd="0" presId="urn:microsoft.com/office/officeart/2005/8/layout/hierarchy2"/>
    <dgm:cxn modelId="{4FC23277-5703-487D-8691-7DA15E705617}" type="presParOf" srcId="{1ECF1533-B89D-4DDE-BE8B-ACCC92CD9282}" destId="{96F5993C-4069-43C0-BF3B-2988B9FEB46F}" srcOrd="0" destOrd="0" presId="urn:microsoft.com/office/officeart/2005/8/layout/hierarchy2"/>
    <dgm:cxn modelId="{1CABF3AA-08EE-4C67-90C8-1AF04A78EF58}" type="presParOf" srcId="{E7E4567D-D14C-4D06-9056-F4154ACA8B6F}" destId="{EE4B35C2-B32F-4E2D-A70D-D30086172101}" srcOrd="3" destOrd="0" presId="urn:microsoft.com/office/officeart/2005/8/layout/hierarchy2"/>
    <dgm:cxn modelId="{0B59A5EA-7A1F-4115-A793-059B1052D6E2}" type="presParOf" srcId="{EE4B35C2-B32F-4E2D-A70D-D30086172101}" destId="{B1CE4CBA-7795-498E-815E-D62597020945}" srcOrd="0" destOrd="0" presId="urn:microsoft.com/office/officeart/2005/8/layout/hierarchy2"/>
    <dgm:cxn modelId="{027C71A6-18B5-4B84-B28D-D0E0042AAF56}" type="presParOf" srcId="{EE4B35C2-B32F-4E2D-A70D-D30086172101}" destId="{19A48FAE-1F43-4B86-AD6A-3F537FF26880}" srcOrd="1" destOrd="0" presId="urn:microsoft.com/office/officeart/2005/8/layout/hierarchy2"/>
    <dgm:cxn modelId="{C5CD1CD3-D15D-4469-A40E-79F2684E9765}" type="presParOf" srcId="{19A48FAE-1F43-4B86-AD6A-3F537FF26880}" destId="{EB16DF60-9455-42DC-8711-88FA81814F1E}" srcOrd="0" destOrd="0" presId="urn:microsoft.com/office/officeart/2005/8/layout/hierarchy2"/>
    <dgm:cxn modelId="{B704AE42-31DD-435E-939F-AFCBFDBF78FC}" type="presParOf" srcId="{EB16DF60-9455-42DC-8711-88FA81814F1E}" destId="{32058B5F-1ABA-4B52-BB9F-9E514EE6263B}" srcOrd="0" destOrd="0" presId="urn:microsoft.com/office/officeart/2005/8/layout/hierarchy2"/>
    <dgm:cxn modelId="{F77CDD2D-AB4A-4311-B658-C5356D05ED7E}" type="presParOf" srcId="{19A48FAE-1F43-4B86-AD6A-3F537FF26880}" destId="{27580AD4-7A02-4378-9204-320549808584}" srcOrd="1" destOrd="0" presId="urn:microsoft.com/office/officeart/2005/8/layout/hierarchy2"/>
    <dgm:cxn modelId="{15155C52-C6D6-433A-81F2-D98ED8AD7278}" type="presParOf" srcId="{27580AD4-7A02-4378-9204-320549808584}" destId="{6F8477F9-5237-4ED3-8162-DABE9AD87F0C}" srcOrd="0" destOrd="0" presId="urn:microsoft.com/office/officeart/2005/8/layout/hierarchy2"/>
    <dgm:cxn modelId="{185FE1DD-5D6C-4942-B279-670B95FB22D6}" type="presParOf" srcId="{27580AD4-7A02-4378-9204-320549808584}" destId="{0225F484-DE73-4635-A292-705A4E868612}" srcOrd="1" destOrd="0" presId="urn:microsoft.com/office/officeart/2005/8/layout/hierarchy2"/>
    <dgm:cxn modelId="{E245036F-D9B1-404F-86BC-EA1C4F18FA5D}" type="presParOf" srcId="{19A48FAE-1F43-4B86-AD6A-3F537FF26880}" destId="{933BD724-D73C-487C-9221-FA4724C956DA}" srcOrd="2" destOrd="0" presId="urn:microsoft.com/office/officeart/2005/8/layout/hierarchy2"/>
    <dgm:cxn modelId="{B1BF99AE-4A38-4581-8103-3A9DCF6A0623}" type="presParOf" srcId="{933BD724-D73C-487C-9221-FA4724C956DA}" destId="{344407DA-B461-411C-A3B1-AC790B899BA8}" srcOrd="0" destOrd="0" presId="urn:microsoft.com/office/officeart/2005/8/layout/hierarchy2"/>
    <dgm:cxn modelId="{FF307537-0ED0-4CA8-879E-71033E77042D}" type="presParOf" srcId="{19A48FAE-1F43-4B86-AD6A-3F537FF26880}" destId="{94BD7349-FB7D-4AC5-A1A3-626D50393907}" srcOrd="3" destOrd="0" presId="urn:microsoft.com/office/officeart/2005/8/layout/hierarchy2"/>
    <dgm:cxn modelId="{882C39A0-D687-4940-B76B-792E8A3B4822}" type="presParOf" srcId="{94BD7349-FB7D-4AC5-A1A3-626D50393907}" destId="{B0320134-6FF0-4A8C-BC4B-C57D091E69D4}" srcOrd="0" destOrd="0" presId="urn:microsoft.com/office/officeart/2005/8/layout/hierarchy2"/>
    <dgm:cxn modelId="{A71979CA-966C-496F-B6FF-47C8EEAF60D1}" type="presParOf" srcId="{94BD7349-FB7D-4AC5-A1A3-626D50393907}" destId="{8571D9FB-770F-4885-BA7D-5EBABDEA6482}" srcOrd="1" destOrd="0" presId="urn:microsoft.com/office/officeart/2005/8/layout/hierarchy2"/>
    <dgm:cxn modelId="{2912B438-774C-4655-89E5-2EEEBB274F24}" type="presParOf" srcId="{E7FEFFF3-F0C0-4244-AA00-8C7BCC966743}" destId="{A0492484-AC4D-49C8-B392-59B71DD69879}" srcOrd="2" destOrd="0" presId="urn:microsoft.com/office/officeart/2005/8/layout/hierarchy2"/>
    <dgm:cxn modelId="{6E1CC0B0-782E-4475-B48A-63F01525DE12}" type="presParOf" srcId="{A0492484-AC4D-49C8-B392-59B71DD69879}" destId="{BA38A812-74B2-4D5F-936E-741745C894BB}" srcOrd="0" destOrd="0" presId="urn:microsoft.com/office/officeart/2005/8/layout/hierarchy2"/>
    <dgm:cxn modelId="{3931DA5C-E54B-4926-904A-0A4C46D02908}" type="presParOf" srcId="{E7FEFFF3-F0C0-4244-AA00-8C7BCC966743}" destId="{9C165A71-8022-4EAA-BE1E-532B331D3142}" srcOrd="3" destOrd="0" presId="urn:microsoft.com/office/officeart/2005/8/layout/hierarchy2"/>
    <dgm:cxn modelId="{16E0F216-CA31-4700-9911-3CBD77FEA7F5}" type="presParOf" srcId="{9C165A71-8022-4EAA-BE1E-532B331D3142}" destId="{92D6C10C-6C2F-4328-A832-A98916C9239F}" srcOrd="0" destOrd="0" presId="urn:microsoft.com/office/officeart/2005/8/layout/hierarchy2"/>
    <dgm:cxn modelId="{EE53F5F9-4684-4502-92C9-94C0314F243F}" type="presParOf" srcId="{9C165A71-8022-4EAA-BE1E-532B331D3142}" destId="{B618D332-5668-4C85-98B7-E11BE6D91CA5}" srcOrd="1" destOrd="0" presId="urn:microsoft.com/office/officeart/2005/8/layout/hierarchy2"/>
    <dgm:cxn modelId="{848C3D5B-B32D-4958-955D-FC3C73795875}" type="presParOf" srcId="{B618D332-5668-4C85-98B7-E11BE6D91CA5}" destId="{F5E6458E-ED3F-4E43-B998-E7E2A7504E15}" srcOrd="0" destOrd="0" presId="urn:microsoft.com/office/officeart/2005/8/layout/hierarchy2"/>
    <dgm:cxn modelId="{8166B0CE-B02F-431E-8B5D-CB1253CF6F2D}" type="presParOf" srcId="{F5E6458E-ED3F-4E43-B998-E7E2A7504E15}" destId="{FD3DED3D-4C5C-4549-B430-AF6552E123DF}" srcOrd="0" destOrd="0" presId="urn:microsoft.com/office/officeart/2005/8/layout/hierarchy2"/>
    <dgm:cxn modelId="{6E6AB6F6-C448-427B-BFC1-32FCB742FAD0}" type="presParOf" srcId="{B618D332-5668-4C85-98B7-E11BE6D91CA5}" destId="{60CCDAC7-3906-4FB6-94DE-67728060DAD2}" srcOrd="1" destOrd="0" presId="urn:microsoft.com/office/officeart/2005/8/layout/hierarchy2"/>
    <dgm:cxn modelId="{88AE6E60-42D0-4CFD-BC01-FC7218AF3344}" type="presParOf" srcId="{60CCDAC7-3906-4FB6-94DE-67728060DAD2}" destId="{F9F240D7-F881-4111-B5FE-0F99377DDF3C}" srcOrd="0" destOrd="0" presId="urn:microsoft.com/office/officeart/2005/8/layout/hierarchy2"/>
    <dgm:cxn modelId="{A750237D-7F1B-475B-98BF-565AC1319622}" type="presParOf" srcId="{60CCDAC7-3906-4FB6-94DE-67728060DAD2}" destId="{8C67742D-8E0E-48EF-B551-BD77506AA9DD}" srcOrd="1" destOrd="0" presId="urn:microsoft.com/office/officeart/2005/8/layout/hierarchy2"/>
    <dgm:cxn modelId="{8D4820FA-8C19-4650-9C28-35A9CC48E041}" type="presParOf" srcId="{8C67742D-8E0E-48EF-B551-BD77506AA9DD}" destId="{7D1B4EE2-327B-4F02-A4B1-D2C18E1DFB78}" srcOrd="0" destOrd="0" presId="urn:microsoft.com/office/officeart/2005/8/layout/hierarchy2"/>
    <dgm:cxn modelId="{1A07EEB2-D4FD-4334-B44F-417AF1C20791}" type="presParOf" srcId="{7D1B4EE2-327B-4F02-A4B1-D2C18E1DFB78}" destId="{36DC0A63-C6D1-4C21-A530-2F937EA018B0}" srcOrd="0" destOrd="0" presId="urn:microsoft.com/office/officeart/2005/8/layout/hierarchy2"/>
    <dgm:cxn modelId="{2F1ADCA5-B2B0-4AA9-A6F3-FEED853EBDE9}" type="presParOf" srcId="{8C67742D-8E0E-48EF-B551-BD77506AA9DD}" destId="{AB5C1841-D19B-4D3C-8A61-5084122AE9EE}" srcOrd="1" destOrd="0" presId="urn:microsoft.com/office/officeart/2005/8/layout/hierarchy2"/>
    <dgm:cxn modelId="{5C3FAFB6-DEE9-414F-B301-30CAFF9BC162}" type="presParOf" srcId="{AB5C1841-D19B-4D3C-8A61-5084122AE9EE}" destId="{857CB4A5-FB79-4334-BBFD-A7677CE9B8D8}" srcOrd="0" destOrd="0" presId="urn:microsoft.com/office/officeart/2005/8/layout/hierarchy2"/>
    <dgm:cxn modelId="{82E6A07D-2C9D-4AEA-A895-57B89E356120}" type="presParOf" srcId="{AB5C1841-D19B-4D3C-8A61-5084122AE9EE}" destId="{DDD149DC-13BC-4CE3-92B8-F4AEAF110CDD}" srcOrd="1" destOrd="0" presId="urn:microsoft.com/office/officeart/2005/8/layout/hierarchy2"/>
    <dgm:cxn modelId="{505642CC-C13B-44AF-889A-7190E795E1B4}" type="presParOf" srcId="{DDD149DC-13BC-4CE3-92B8-F4AEAF110CDD}" destId="{592263A4-BE5A-464F-A078-2DB1370F292F}" srcOrd="0" destOrd="0" presId="urn:microsoft.com/office/officeart/2005/8/layout/hierarchy2"/>
    <dgm:cxn modelId="{F020EE36-467B-45D8-B9CF-8AF8AD0165CE}" type="presParOf" srcId="{592263A4-BE5A-464F-A078-2DB1370F292F}" destId="{62B1320E-B9ED-4D11-8C0A-7A95DFC5F690}" srcOrd="0" destOrd="0" presId="urn:microsoft.com/office/officeart/2005/8/layout/hierarchy2"/>
    <dgm:cxn modelId="{B59CC7A2-FA2D-4488-839F-1CED7E38E678}" type="presParOf" srcId="{DDD149DC-13BC-4CE3-92B8-F4AEAF110CDD}" destId="{742A8069-3F75-4762-B4DF-C6B93063EA10}" srcOrd="1" destOrd="0" presId="urn:microsoft.com/office/officeart/2005/8/layout/hierarchy2"/>
    <dgm:cxn modelId="{54548D78-CA2B-4A45-B063-0DFB896A164E}" type="presParOf" srcId="{742A8069-3F75-4762-B4DF-C6B93063EA10}" destId="{C1EB19FD-B7E6-4615-8136-65F53ACFC412}" srcOrd="0" destOrd="0" presId="urn:microsoft.com/office/officeart/2005/8/layout/hierarchy2"/>
    <dgm:cxn modelId="{81CC286D-95E0-4C58-A0BE-5887656F255C}" type="presParOf" srcId="{742A8069-3F75-4762-B4DF-C6B93063EA10}" destId="{AA000353-2135-4D61-98DE-D88441193C57}" srcOrd="1" destOrd="0" presId="urn:microsoft.com/office/officeart/2005/8/layout/hierarchy2"/>
    <dgm:cxn modelId="{5F4B6CC9-9A1A-4FE6-B042-61438A03BC0A}" type="presParOf" srcId="{DDD149DC-13BC-4CE3-92B8-F4AEAF110CDD}" destId="{8B02EE04-0D99-4231-AB71-A735527B83E8}" srcOrd="2" destOrd="0" presId="urn:microsoft.com/office/officeart/2005/8/layout/hierarchy2"/>
    <dgm:cxn modelId="{959BF03B-1DA2-461B-A549-817A060B2B64}" type="presParOf" srcId="{8B02EE04-0D99-4231-AB71-A735527B83E8}" destId="{EBFCFC2E-CA19-4B4E-A6D5-73B5FB3C2679}" srcOrd="0" destOrd="0" presId="urn:microsoft.com/office/officeart/2005/8/layout/hierarchy2"/>
    <dgm:cxn modelId="{AF97229B-E02C-45B8-8F1B-CB3734C821CD}" type="presParOf" srcId="{DDD149DC-13BC-4CE3-92B8-F4AEAF110CDD}" destId="{87F64A0E-654C-4495-ADD3-C4ED6C570ACF}" srcOrd="3" destOrd="0" presId="urn:microsoft.com/office/officeart/2005/8/layout/hierarchy2"/>
    <dgm:cxn modelId="{4C1661A8-5F7C-4E5A-9D1C-38E502F4119D}" type="presParOf" srcId="{87F64A0E-654C-4495-ADD3-C4ED6C570ACF}" destId="{8AD71F0F-0991-499D-BDD2-3E2FBFA3E7A3}" srcOrd="0" destOrd="0" presId="urn:microsoft.com/office/officeart/2005/8/layout/hierarchy2"/>
    <dgm:cxn modelId="{D224579D-BA6C-46B7-A045-49B864458BB6}" type="presParOf" srcId="{87F64A0E-654C-4495-ADD3-C4ED6C570ACF}" destId="{D86A364F-8571-4CBD-956B-F9FD371A8E26}" srcOrd="1" destOrd="0" presId="urn:microsoft.com/office/officeart/2005/8/layout/hierarchy2"/>
    <dgm:cxn modelId="{144D1F02-EDCD-41ED-AF6B-5E781B6A5F6C}" type="presParOf" srcId="{8C67742D-8E0E-48EF-B551-BD77506AA9DD}" destId="{929B7ADA-2137-414A-B048-75A6A598D0EC}" srcOrd="2" destOrd="0" presId="urn:microsoft.com/office/officeart/2005/8/layout/hierarchy2"/>
    <dgm:cxn modelId="{A4808801-0902-48A5-B858-1CC2C7C8168B}" type="presParOf" srcId="{929B7ADA-2137-414A-B048-75A6A598D0EC}" destId="{55C64184-04B8-4E04-A50A-7044FA8EEFE7}" srcOrd="0" destOrd="0" presId="urn:microsoft.com/office/officeart/2005/8/layout/hierarchy2"/>
    <dgm:cxn modelId="{4ECF1B2E-3585-4508-AC91-7077A6DD5C72}" type="presParOf" srcId="{8C67742D-8E0E-48EF-B551-BD77506AA9DD}" destId="{2227D4C4-2F7B-42D0-865A-1435865FBFF5}" srcOrd="3" destOrd="0" presId="urn:microsoft.com/office/officeart/2005/8/layout/hierarchy2"/>
    <dgm:cxn modelId="{5B1915F9-AA32-41FA-89EF-368D00545432}" type="presParOf" srcId="{2227D4C4-2F7B-42D0-865A-1435865FBFF5}" destId="{A29A082A-8922-4527-8874-B4A5C407BED5}" srcOrd="0" destOrd="0" presId="urn:microsoft.com/office/officeart/2005/8/layout/hierarchy2"/>
    <dgm:cxn modelId="{213904D7-C366-410D-84FD-F4BDD614D71B}" type="presParOf" srcId="{2227D4C4-2F7B-42D0-865A-1435865FBFF5}" destId="{7FF93A49-A1FE-4686-B03F-A2A6773B316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6CCAE-235B-4E26-97BB-4188BB940602}">
      <dsp:nvSpPr>
        <dsp:cNvPr id="0" name=""/>
        <dsp:cNvSpPr/>
      </dsp:nvSpPr>
      <dsp:spPr>
        <a:xfrm>
          <a:off x="1987" y="2636186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Wake up</a:t>
          </a:r>
          <a:endParaRPr lang="en-US" sz="800" kern="1200" dirty="0"/>
        </a:p>
      </dsp:txBody>
      <dsp:txXfrm>
        <a:off x="10688" y="2644887"/>
        <a:ext cx="576725" cy="279661"/>
      </dsp:txXfrm>
    </dsp:sp>
    <dsp:sp modelId="{9261AF27-CF6C-4A32-B034-15024A2C2657}">
      <dsp:nvSpPr>
        <dsp:cNvPr id="0" name=""/>
        <dsp:cNvSpPr/>
      </dsp:nvSpPr>
      <dsp:spPr>
        <a:xfrm rot="17350740">
          <a:off x="353241" y="2437981"/>
          <a:ext cx="723397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723397" y="51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6855" y="2425010"/>
        <a:ext cx="36169" cy="36169"/>
      </dsp:txXfrm>
    </dsp:sp>
    <dsp:sp modelId="{527F5CF2-B98E-49EA-B59A-3A040059BE53}">
      <dsp:nvSpPr>
        <dsp:cNvPr id="0" name=""/>
        <dsp:cNvSpPr/>
      </dsp:nvSpPr>
      <dsp:spPr>
        <a:xfrm>
          <a:off x="833766" y="1952939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Eat breakfast</a:t>
          </a:r>
          <a:endParaRPr lang="en-US" sz="800" kern="1200" dirty="0"/>
        </a:p>
      </dsp:txBody>
      <dsp:txXfrm>
        <a:off x="842467" y="1961640"/>
        <a:ext cx="576725" cy="279661"/>
      </dsp:txXfrm>
    </dsp:sp>
    <dsp:sp modelId="{DEE1851F-480D-42A9-B290-37A6739FE695}">
      <dsp:nvSpPr>
        <dsp:cNvPr id="0" name=""/>
        <dsp:cNvSpPr/>
      </dsp:nvSpPr>
      <dsp:spPr>
        <a:xfrm rot="19457599">
          <a:off x="1400385" y="2010951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39402" y="2008749"/>
        <a:ext cx="14633" cy="14633"/>
      </dsp:txXfrm>
    </dsp:sp>
    <dsp:sp modelId="{0A06D494-21E5-4CF0-9786-716D6B348465}">
      <dsp:nvSpPr>
        <dsp:cNvPr id="0" name=""/>
        <dsp:cNvSpPr/>
      </dsp:nvSpPr>
      <dsp:spPr>
        <a:xfrm>
          <a:off x="1665545" y="1782128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Go back to bed</a:t>
          </a:r>
          <a:endParaRPr lang="en-US" sz="800" kern="1200" dirty="0"/>
        </a:p>
      </dsp:txBody>
      <dsp:txXfrm>
        <a:off x="1674246" y="1790829"/>
        <a:ext cx="576725" cy="279661"/>
      </dsp:txXfrm>
    </dsp:sp>
    <dsp:sp modelId="{4A4C1F93-E791-4652-AFE2-52B972CC772B}">
      <dsp:nvSpPr>
        <dsp:cNvPr id="0" name=""/>
        <dsp:cNvSpPr/>
      </dsp:nvSpPr>
      <dsp:spPr>
        <a:xfrm rot="2142401">
          <a:off x="1400385" y="2181763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39402" y="2179560"/>
        <a:ext cx="14633" cy="14633"/>
      </dsp:txXfrm>
    </dsp:sp>
    <dsp:sp modelId="{78431681-0990-4D38-AD3C-F29D75935CDA}">
      <dsp:nvSpPr>
        <dsp:cNvPr id="0" name=""/>
        <dsp:cNvSpPr/>
      </dsp:nvSpPr>
      <dsp:spPr>
        <a:xfrm>
          <a:off x="1665545" y="2123751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Take a shower</a:t>
          </a:r>
          <a:endParaRPr lang="en-US" sz="800" kern="1200" dirty="0"/>
        </a:p>
      </dsp:txBody>
      <dsp:txXfrm>
        <a:off x="1674246" y="2132452"/>
        <a:ext cx="576725" cy="279661"/>
      </dsp:txXfrm>
    </dsp:sp>
    <dsp:sp modelId="{E24A5C5F-74E0-4563-9B84-DF29E69503A2}">
      <dsp:nvSpPr>
        <dsp:cNvPr id="0" name=""/>
        <dsp:cNvSpPr/>
      </dsp:nvSpPr>
      <dsp:spPr>
        <a:xfrm rot="18289469">
          <a:off x="2170421" y="2096357"/>
          <a:ext cx="416154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416154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8094" y="2091067"/>
        <a:ext cx="20807" cy="20807"/>
      </dsp:txXfrm>
    </dsp:sp>
    <dsp:sp modelId="{434C138C-D4D5-4106-9878-2F143C3CF825}">
      <dsp:nvSpPr>
        <dsp:cNvPr id="0" name=""/>
        <dsp:cNvSpPr/>
      </dsp:nvSpPr>
      <dsp:spPr>
        <a:xfrm>
          <a:off x="2497324" y="1782128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Christmas shopping</a:t>
          </a:r>
          <a:endParaRPr lang="en-US" sz="800" kern="1200" dirty="0"/>
        </a:p>
      </dsp:txBody>
      <dsp:txXfrm>
        <a:off x="2506025" y="1790829"/>
        <a:ext cx="576725" cy="279661"/>
      </dsp:txXfrm>
    </dsp:sp>
    <dsp:sp modelId="{832FFE47-423C-482A-AF06-38D211708444}">
      <dsp:nvSpPr>
        <dsp:cNvPr id="0" name=""/>
        <dsp:cNvSpPr/>
      </dsp:nvSpPr>
      <dsp:spPr>
        <a:xfrm rot="19457599">
          <a:off x="3063943" y="1840140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1837937"/>
        <a:ext cx="14633" cy="14633"/>
      </dsp:txXfrm>
    </dsp:sp>
    <dsp:sp modelId="{C5F95C1C-DCE8-4094-A358-D6F756891DE4}">
      <dsp:nvSpPr>
        <dsp:cNvPr id="0" name=""/>
        <dsp:cNvSpPr/>
      </dsp:nvSpPr>
      <dsp:spPr>
        <a:xfrm>
          <a:off x="3329103" y="1611316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Lunch</a:t>
          </a:r>
          <a:endParaRPr lang="en-US" sz="800" kern="1200" dirty="0"/>
        </a:p>
      </dsp:txBody>
      <dsp:txXfrm>
        <a:off x="3337804" y="1620017"/>
        <a:ext cx="576725" cy="279661"/>
      </dsp:txXfrm>
    </dsp:sp>
    <dsp:sp modelId="{473E4DEF-AFAF-4D2D-AD11-ACD3BE455415}">
      <dsp:nvSpPr>
        <dsp:cNvPr id="0" name=""/>
        <dsp:cNvSpPr/>
      </dsp:nvSpPr>
      <dsp:spPr>
        <a:xfrm rot="19457599">
          <a:off x="3895722" y="1669328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34739" y="1667125"/>
        <a:ext cx="14633" cy="14633"/>
      </dsp:txXfrm>
    </dsp:sp>
    <dsp:sp modelId="{25E495E4-462E-47D0-8115-78EAD1DD7345}">
      <dsp:nvSpPr>
        <dsp:cNvPr id="0" name=""/>
        <dsp:cNvSpPr/>
      </dsp:nvSpPr>
      <dsp:spPr>
        <a:xfrm>
          <a:off x="4160881" y="1440504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Bike repair</a:t>
          </a:r>
          <a:endParaRPr lang="en-US" sz="800" kern="1200" dirty="0"/>
        </a:p>
      </dsp:txBody>
      <dsp:txXfrm>
        <a:off x="4169582" y="1449205"/>
        <a:ext cx="576725" cy="279661"/>
      </dsp:txXfrm>
    </dsp:sp>
    <dsp:sp modelId="{B33A0BD7-B484-45B0-95FC-13B22538F65D}">
      <dsp:nvSpPr>
        <dsp:cNvPr id="0" name=""/>
        <dsp:cNvSpPr/>
      </dsp:nvSpPr>
      <dsp:spPr>
        <a:xfrm>
          <a:off x="4755009" y="1583922"/>
          <a:ext cx="237651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37651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67894" y="1583095"/>
        <a:ext cx="11882" cy="11882"/>
      </dsp:txXfrm>
    </dsp:sp>
    <dsp:sp modelId="{0948AC7B-DF57-40C3-AE9B-E11A52AB57A7}">
      <dsp:nvSpPr>
        <dsp:cNvPr id="0" name=""/>
        <dsp:cNvSpPr/>
      </dsp:nvSpPr>
      <dsp:spPr>
        <a:xfrm>
          <a:off x="4992660" y="1440504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Grocery shopping</a:t>
          </a:r>
          <a:endParaRPr lang="en-US" sz="800" kern="1200" dirty="0"/>
        </a:p>
      </dsp:txBody>
      <dsp:txXfrm>
        <a:off x="5001361" y="1449205"/>
        <a:ext cx="576725" cy="279661"/>
      </dsp:txXfrm>
    </dsp:sp>
    <dsp:sp modelId="{8FE1197C-670D-493C-9524-30B083E444CD}">
      <dsp:nvSpPr>
        <dsp:cNvPr id="0" name=""/>
        <dsp:cNvSpPr/>
      </dsp:nvSpPr>
      <dsp:spPr>
        <a:xfrm rot="1745648">
          <a:off x="5569486" y="1650596"/>
          <a:ext cx="274241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74241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99751" y="1648855"/>
        <a:ext cx="13712" cy="13712"/>
      </dsp:txXfrm>
    </dsp:sp>
    <dsp:sp modelId="{BE347369-E165-4D27-890D-ABCD05B4DA21}">
      <dsp:nvSpPr>
        <dsp:cNvPr id="0" name=""/>
        <dsp:cNvSpPr/>
      </dsp:nvSpPr>
      <dsp:spPr>
        <a:xfrm>
          <a:off x="5826427" y="1573853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Dinner</a:t>
          </a:r>
          <a:endParaRPr lang="en-US" sz="800" kern="1200" dirty="0"/>
        </a:p>
      </dsp:txBody>
      <dsp:txXfrm>
        <a:off x="5835128" y="1582554"/>
        <a:ext cx="576725" cy="279661"/>
      </dsp:txXfrm>
    </dsp:sp>
    <dsp:sp modelId="{F2F85FB5-F820-4FB2-B1D1-4216AE7FD9A0}">
      <dsp:nvSpPr>
        <dsp:cNvPr id="0" name=""/>
        <dsp:cNvSpPr/>
      </dsp:nvSpPr>
      <dsp:spPr>
        <a:xfrm rot="2142401">
          <a:off x="3895722" y="1840140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34739" y="1837937"/>
        <a:ext cx="14633" cy="14633"/>
      </dsp:txXfrm>
    </dsp:sp>
    <dsp:sp modelId="{E7BD1C50-D150-4579-81DA-D8F2D6832665}">
      <dsp:nvSpPr>
        <dsp:cNvPr id="0" name=""/>
        <dsp:cNvSpPr/>
      </dsp:nvSpPr>
      <dsp:spPr>
        <a:xfrm>
          <a:off x="4160881" y="1782128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Grocery shopping</a:t>
          </a:r>
          <a:endParaRPr lang="en-US" sz="800" kern="1200" dirty="0"/>
        </a:p>
      </dsp:txBody>
      <dsp:txXfrm>
        <a:off x="4169582" y="1790829"/>
        <a:ext cx="576725" cy="279661"/>
      </dsp:txXfrm>
    </dsp:sp>
    <dsp:sp modelId="{AAC868D2-5F88-4741-AC5E-8E1FDA63038E}">
      <dsp:nvSpPr>
        <dsp:cNvPr id="0" name=""/>
        <dsp:cNvSpPr/>
      </dsp:nvSpPr>
      <dsp:spPr>
        <a:xfrm>
          <a:off x="4755009" y="1925545"/>
          <a:ext cx="237651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37651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67894" y="1924718"/>
        <a:ext cx="11882" cy="11882"/>
      </dsp:txXfrm>
    </dsp:sp>
    <dsp:sp modelId="{2D3A9962-84A6-46F2-8FB0-A5A67474FBD0}">
      <dsp:nvSpPr>
        <dsp:cNvPr id="0" name=""/>
        <dsp:cNvSpPr/>
      </dsp:nvSpPr>
      <dsp:spPr>
        <a:xfrm>
          <a:off x="4992660" y="1782128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Bike repair</a:t>
          </a:r>
          <a:endParaRPr lang="en-US" sz="800" kern="1200" dirty="0"/>
        </a:p>
      </dsp:txBody>
      <dsp:txXfrm>
        <a:off x="5001361" y="1790829"/>
        <a:ext cx="576725" cy="279661"/>
      </dsp:txXfrm>
    </dsp:sp>
    <dsp:sp modelId="{6A3D0A13-28E0-4566-91EB-0A068539620E}">
      <dsp:nvSpPr>
        <dsp:cNvPr id="0" name=""/>
        <dsp:cNvSpPr/>
      </dsp:nvSpPr>
      <dsp:spPr>
        <a:xfrm rot="2142401">
          <a:off x="3063943" y="2010951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2008749"/>
        <a:ext cx="14633" cy="14633"/>
      </dsp:txXfrm>
    </dsp:sp>
    <dsp:sp modelId="{6161834C-3994-4835-BA5A-654D369A366D}">
      <dsp:nvSpPr>
        <dsp:cNvPr id="0" name=""/>
        <dsp:cNvSpPr/>
      </dsp:nvSpPr>
      <dsp:spPr>
        <a:xfrm>
          <a:off x="3329103" y="1952939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Bike repair</a:t>
          </a:r>
          <a:endParaRPr lang="en-US" sz="800" kern="1200" dirty="0"/>
        </a:p>
      </dsp:txBody>
      <dsp:txXfrm>
        <a:off x="3337804" y="1961640"/>
        <a:ext cx="576725" cy="279661"/>
      </dsp:txXfrm>
    </dsp:sp>
    <dsp:sp modelId="{1ECF1533-B89D-4DDE-BE8B-ACCC92CD9282}">
      <dsp:nvSpPr>
        <dsp:cNvPr id="0" name=""/>
        <dsp:cNvSpPr/>
      </dsp:nvSpPr>
      <dsp:spPr>
        <a:xfrm rot="3310531">
          <a:off x="2170421" y="2437981"/>
          <a:ext cx="416154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416154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8094" y="2432691"/>
        <a:ext cx="20807" cy="20807"/>
      </dsp:txXfrm>
    </dsp:sp>
    <dsp:sp modelId="{B1CE4CBA-7795-498E-815E-D62597020945}">
      <dsp:nvSpPr>
        <dsp:cNvPr id="0" name=""/>
        <dsp:cNvSpPr/>
      </dsp:nvSpPr>
      <dsp:spPr>
        <a:xfrm>
          <a:off x="2497324" y="2465375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Drink coffee</a:t>
          </a:r>
          <a:endParaRPr lang="en-US" sz="800" kern="1200" dirty="0"/>
        </a:p>
      </dsp:txBody>
      <dsp:txXfrm>
        <a:off x="2506025" y="2474076"/>
        <a:ext cx="576725" cy="279661"/>
      </dsp:txXfrm>
    </dsp:sp>
    <dsp:sp modelId="{EB16DF60-9455-42DC-8711-88FA81814F1E}">
      <dsp:nvSpPr>
        <dsp:cNvPr id="0" name=""/>
        <dsp:cNvSpPr/>
      </dsp:nvSpPr>
      <dsp:spPr>
        <a:xfrm rot="19457599">
          <a:off x="3063943" y="2523386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2521184"/>
        <a:ext cx="14633" cy="14633"/>
      </dsp:txXfrm>
    </dsp:sp>
    <dsp:sp modelId="{6F8477F9-5237-4ED3-8162-DABE9AD87F0C}">
      <dsp:nvSpPr>
        <dsp:cNvPr id="0" name=""/>
        <dsp:cNvSpPr/>
      </dsp:nvSpPr>
      <dsp:spPr>
        <a:xfrm>
          <a:off x="3329103" y="2294563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Go back to bed</a:t>
          </a:r>
          <a:endParaRPr lang="en-US" sz="800" kern="1200" dirty="0"/>
        </a:p>
      </dsp:txBody>
      <dsp:txXfrm>
        <a:off x="3337804" y="2303264"/>
        <a:ext cx="576725" cy="279661"/>
      </dsp:txXfrm>
    </dsp:sp>
    <dsp:sp modelId="{933BD724-D73C-487C-9221-FA4724C956DA}">
      <dsp:nvSpPr>
        <dsp:cNvPr id="0" name=""/>
        <dsp:cNvSpPr/>
      </dsp:nvSpPr>
      <dsp:spPr>
        <a:xfrm rot="2142401">
          <a:off x="3063943" y="2694198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2691996"/>
        <a:ext cx="14633" cy="14633"/>
      </dsp:txXfrm>
    </dsp:sp>
    <dsp:sp modelId="{B0320134-6FF0-4A8C-BC4B-C57D091E69D4}">
      <dsp:nvSpPr>
        <dsp:cNvPr id="0" name=""/>
        <dsp:cNvSpPr/>
      </dsp:nvSpPr>
      <dsp:spPr>
        <a:xfrm>
          <a:off x="3329103" y="2636186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Christmas shopping</a:t>
          </a:r>
          <a:endParaRPr lang="en-US" sz="800" kern="1200" dirty="0"/>
        </a:p>
      </dsp:txBody>
      <dsp:txXfrm>
        <a:off x="3337804" y="2644887"/>
        <a:ext cx="576725" cy="279661"/>
      </dsp:txXfrm>
    </dsp:sp>
    <dsp:sp modelId="{A0492484-AC4D-49C8-B392-59B71DD69879}">
      <dsp:nvSpPr>
        <dsp:cNvPr id="0" name=""/>
        <dsp:cNvSpPr/>
      </dsp:nvSpPr>
      <dsp:spPr>
        <a:xfrm rot="4249260">
          <a:off x="353241" y="3121228"/>
          <a:ext cx="723397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723397" y="51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6855" y="3108257"/>
        <a:ext cx="36169" cy="36169"/>
      </dsp:txXfrm>
    </dsp:sp>
    <dsp:sp modelId="{92D6C10C-6C2F-4328-A832-A98916C9239F}">
      <dsp:nvSpPr>
        <dsp:cNvPr id="0" name=""/>
        <dsp:cNvSpPr/>
      </dsp:nvSpPr>
      <dsp:spPr>
        <a:xfrm>
          <a:off x="833766" y="3319433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Stay in bed</a:t>
          </a:r>
          <a:endParaRPr lang="en-US" sz="800" kern="1200" dirty="0"/>
        </a:p>
      </dsp:txBody>
      <dsp:txXfrm>
        <a:off x="842467" y="3328134"/>
        <a:ext cx="576725" cy="279661"/>
      </dsp:txXfrm>
    </dsp:sp>
    <dsp:sp modelId="{F5E6458E-ED3F-4E43-B998-E7E2A7504E15}">
      <dsp:nvSpPr>
        <dsp:cNvPr id="0" name=""/>
        <dsp:cNvSpPr/>
      </dsp:nvSpPr>
      <dsp:spPr>
        <a:xfrm>
          <a:off x="1427894" y="3462851"/>
          <a:ext cx="237651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37651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40778" y="3462024"/>
        <a:ext cx="11882" cy="11882"/>
      </dsp:txXfrm>
    </dsp:sp>
    <dsp:sp modelId="{F9F240D7-F881-4111-B5FE-0F99377DDF3C}">
      <dsp:nvSpPr>
        <dsp:cNvPr id="0" name=""/>
        <dsp:cNvSpPr/>
      </dsp:nvSpPr>
      <dsp:spPr>
        <a:xfrm>
          <a:off x="1665545" y="3319433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Eat breakfast</a:t>
          </a:r>
          <a:endParaRPr lang="en-US" sz="800" kern="1200" dirty="0"/>
        </a:p>
      </dsp:txBody>
      <dsp:txXfrm>
        <a:off x="1674246" y="3328134"/>
        <a:ext cx="576725" cy="279661"/>
      </dsp:txXfrm>
    </dsp:sp>
    <dsp:sp modelId="{7D1B4EE2-327B-4F02-A4B1-D2C18E1DFB78}">
      <dsp:nvSpPr>
        <dsp:cNvPr id="0" name=""/>
        <dsp:cNvSpPr/>
      </dsp:nvSpPr>
      <dsp:spPr>
        <a:xfrm rot="19457599">
          <a:off x="2232164" y="3377445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1181" y="3375243"/>
        <a:ext cx="14633" cy="14633"/>
      </dsp:txXfrm>
    </dsp:sp>
    <dsp:sp modelId="{857CB4A5-FB79-4334-BBFD-A7677CE9B8D8}">
      <dsp:nvSpPr>
        <dsp:cNvPr id="0" name=""/>
        <dsp:cNvSpPr/>
      </dsp:nvSpPr>
      <dsp:spPr>
        <a:xfrm>
          <a:off x="2497324" y="3148622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Take shower</a:t>
          </a:r>
          <a:endParaRPr lang="en-US" sz="800" kern="1200" dirty="0"/>
        </a:p>
      </dsp:txBody>
      <dsp:txXfrm>
        <a:off x="2506025" y="3157323"/>
        <a:ext cx="576725" cy="279661"/>
      </dsp:txXfrm>
    </dsp:sp>
    <dsp:sp modelId="{592263A4-BE5A-464F-A078-2DB1370F292F}">
      <dsp:nvSpPr>
        <dsp:cNvPr id="0" name=""/>
        <dsp:cNvSpPr/>
      </dsp:nvSpPr>
      <dsp:spPr>
        <a:xfrm rot="19457599">
          <a:off x="3063943" y="3206633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3204431"/>
        <a:ext cx="14633" cy="14633"/>
      </dsp:txXfrm>
    </dsp:sp>
    <dsp:sp modelId="{C1EB19FD-B7E6-4615-8136-65F53ACFC412}">
      <dsp:nvSpPr>
        <dsp:cNvPr id="0" name=""/>
        <dsp:cNvSpPr/>
      </dsp:nvSpPr>
      <dsp:spPr>
        <a:xfrm>
          <a:off x="3329103" y="2977810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Drink coffee</a:t>
          </a:r>
          <a:endParaRPr lang="en-US" sz="800" kern="1200" dirty="0"/>
        </a:p>
      </dsp:txBody>
      <dsp:txXfrm>
        <a:off x="3337804" y="2986511"/>
        <a:ext cx="576725" cy="279661"/>
      </dsp:txXfrm>
    </dsp:sp>
    <dsp:sp modelId="{8B02EE04-0D99-4231-AB71-A735527B83E8}">
      <dsp:nvSpPr>
        <dsp:cNvPr id="0" name=""/>
        <dsp:cNvSpPr/>
      </dsp:nvSpPr>
      <dsp:spPr>
        <a:xfrm rot="2142401">
          <a:off x="3063943" y="3377445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2960" y="3375243"/>
        <a:ext cx="14633" cy="14633"/>
      </dsp:txXfrm>
    </dsp:sp>
    <dsp:sp modelId="{8AD71F0F-0991-499D-BDD2-3E2FBFA3E7A3}">
      <dsp:nvSpPr>
        <dsp:cNvPr id="0" name=""/>
        <dsp:cNvSpPr/>
      </dsp:nvSpPr>
      <dsp:spPr>
        <a:xfrm>
          <a:off x="3329103" y="3319433"/>
          <a:ext cx="594127" cy="29706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Christmas shopping</a:t>
          </a:r>
          <a:endParaRPr lang="en-US" sz="800" kern="1200" dirty="0"/>
        </a:p>
      </dsp:txBody>
      <dsp:txXfrm>
        <a:off x="3337804" y="3328134"/>
        <a:ext cx="576725" cy="279661"/>
      </dsp:txXfrm>
    </dsp:sp>
    <dsp:sp modelId="{929B7ADA-2137-414A-B048-75A6A598D0EC}">
      <dsp:nvSpPr>
        <dsp:cNvPr id="0" name=""/>
        <dsp:cNvSpPr/>
      </dsp:nvSpPr>
      <dsp:spPr>
        <a:xfrm rot="2142401">
          <a:off x="2232164" y="3548257"/>
          <a:ext cx="292668" cy="10228"/>
        </a:xfrm>
        <a:custGeom>
          <a:avLst/>
          <a:gdLst/>
          <a:ahLst/>
          <a:cxnLst/>
          <a:rect l="0" t="0" r="0" b="0"/>
          <a:pathLst>
            <a:path>
              <a:moveTo>
                <a:pt x="0" y="5114"/>
              </a:moveTo>
              <a:lnTo>
                <a:pt x="292668" y="51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1181" y="3546054"/>
        <a:ext cx="14633" cy="14633"/>
      </dsp:txXfrm>
    </dsp:sp>
    <dsp:sp modelId="{A29A082A-8922-4527-8874-B4A5C407BED5}">
      <dsp:nvSpPr>
        <dsp:cNvPr id="0" name=""/>
        <dsp:cNvSpPr/>
      </dsp:nvSpPr>
      <dsp:spPr>
        <a:xfrm>
          <a:off x="2497324" y="3490245"/>
          <a:ext cx="594127" cy="297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Go back to bed</a:t>
          </a:r>
          <a:endParaRPr lang="en-US" sz="800" kern="1200" dirty="0"/>
        </a:p>
      </dsp:txBody>
      <dsp:txXfrm>
        <a:off x="2506025" y="3498946"/>
        <a:ext cx="576725" cy="279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1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445717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Alex Lepauvre</a:t>
            </a:r>
            <a:endParaRPr lang="de-DE" dirty="0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412530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State abstraction for approximate decision making</a:t>
            </a:r>
            <a:endParaRPr lang="de-DE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2194512" cy="30777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 baseline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Dysco</a:t>
            </a:r>
            <a:r>
              <a:rPr lang="en-GB" dirty="0" smtClean="0"/>
              <a:t> lab meeting</a:t>
            </a:r>
            <a:endParaRPr lang="en-GB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17954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Post doctoral research at psychology faculty</a:t>
            </a:r>
            <a:endParaRPr lang="de-DE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8759642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smtClean="0"/>
              <a:t>Reducing complex Markov Decision Processes</a:t>
            </a:r>
            <a:endParaRPr lang="de-DE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1330492" cy="30777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 smtClean="0"/>
              <a:t>12-11-2025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56" y="5692069"/>
            <a:ext cx="2343879" cy="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2" y="346076"/>
            <a:ext cx="10580687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Last </a:t>
            </a:r>
            <a:r>
              <a:rPr lang="de-DE" dirty="0" err="1" smtClean="0"/>
              <a:t>name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title in large </a:t>
            </a:r>
            <a:r>
              <a:rPr lang="de-DE" dirty="0" err="1" smtClean="0"/>
              <a:t>letters</a:t>
            </a:r>
            <a:r>
              <a:rPr lang="de-DE" dirty="0" smtClean="0"/>
              <a:t> must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Context of the presentation (or type of the work)</a:t>
            </a:r>
            <a:endParaRPr lang="en-GB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299254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 smtClean="0"/>
              <a:t>Chair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Computer Graphics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endParaRPr lang="de-DE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 dirty="0" smtClean="0"/>
              <a:t>Place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occasion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// </a:t>
            </a:r>
            <a:r>
              <a:rPr lang="de-DE" dirty="0" err="1" smtClean="0"/>
              <a:t>date</a:t>
            </a:r>
            <a:endParaRPr lang="de-DE" dirty="0"/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56" y="5692069"/>
            <a:ext cx="2343879" cy="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500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Last </a:t>
            </a:r>
            <a:r>
              <a:rPr lang="de-DE" dirty="0" err="1" smtClean="0"/>
              <a:t>name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873220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title in large </a:t>
            </a:r>
            <a:r>
              <a:rPr lang="de-DE" dirty="0" err="1" smtClean="0"/>
              <a:t>letters</a:t>
            </a:r>
            <a:r>
              <a:rPr lang="de-DE" dirty="0" smtClean="0"/>
              <a:t> must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73532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Context of the presentation (or type of the work)</a:t>
            </a:r>
            <a:endParaRPr lang="en-GB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445178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 smtClean="0"/>
              <a:t>Chair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Computer Graphics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937300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326556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Place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occasion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// </a:t>
            </a:r>
            <a:r>
              <a:rPr lang="de-DE" dirty="0" err="1" smtClean="0"/>
              <a:t>date</a:t>
            </a:r>
            <a:endParaRPr lang="de-DE" dirty="0"/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56" y="5692069"/>
            <a:ext cx="2343879" cy="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pla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2600071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Chapter title</a:t>
            </a:r>
            <a:endParaRPr lang="de-DE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496424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 baseline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für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one column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title </a:t>
            </a:r>
            <a:br>
              <a:rPr lang="de-DE" dirty="0" smtClean="0"/>
            </a:b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Standard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(</a:t>
            </a:r>
            <a:r>
              <a:rPr lang="de-DE" dirty="0" err="1" smtClean="0"/>
              <a:t>font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20pt)</a:t>
            </a:r>
            <a:endParaRPr lang="de-DE" dirty="0"/>
          </a:p>
          <a:p>
            <a:pPr lvl="1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(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bullet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, 18pt)</a:t>
            </a:r>
            <a:endParaRPr lang="de-DE" dirty="0"/>
          </a:p>
          <a:p>
            <a:pPr lvl="2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(18 </a:t>
            </a:r>
            <a:r>
              <a:rPr lang="de-DE" dirty="0" err="1" smtClean="0"/>
              <a:t>pt</a:t>
            </a:r>
            <a:r>
              <a:rPr lang="de-DE" dirty="0" smtClean="0"/>
              <a:t>)</a:t>
            </a:r>
            <a:endParaRPr lang="de-DE" dirty="0"/>
          </a:p>
          <a:p>
            <a:pPr lvl="3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(16pt)</a:t>
            </a:r>
          </a:p>
          <a:p>
            <a:pPr lvl="4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(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font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14 </a:t>
            </a:r>
            <a:r>
              <a:rPr lang="de-DE" dirty="0" err="1" smtClean="0"/>
              <a:t>pt</a:t>
            </a:r>
            <a:r>
              <a:rPr lang="de-DE" dirty="0" smtClean="0"/>
              <a:t>)</a:t>
            </a:r>
            <a:endParaRPr lang="de-DE" dirty="0"/>
          </a:p>
          <a:p>
            <a:pPr lvl="5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5 (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bullet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</a:p>
          <a:p>
            <a:pPr lvl="6"/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6</a:t>
            </a:r>
          </a:p>
          <a:p>
            <a:pPr lvl="7"/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7</a:t>
            </a:r>
          </a:p>
          <a:p>
            <a:pPr lvl="8"/>
            <a:r>
              <a:rPr lang="de-DE" dirty="0" err="1" smtClean="0"/>
              <a:t>Indent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8 (</a:t>
            </a:r>
            <a:r>
              <a:rPr lang="de-DE" dirty="0" err="1" smtClean="0"/>
              <a:t>probably</a:t>
            </a:r>
            <a:r>
              <a:rPr lang="de-DE" dirty="0" smtClean="0"/>
              <a:t> not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r>
              <a:rPr lang="de-DE" dirty="0" smtClean="0"/>
              <a:t>…)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tx2"/>
                </a:solidFill>
              </a:rPr>
              <a:t>State abstraction for approximate decision making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 Lepauvre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Dysco lab meeting // 12-11-2025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40245"/>
            <a:ext cx="972216" cy="36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94" y="6243818"/>
            <a:ext cx="1456352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5" r:id="rId2"/>
    <p:sldLayoutId id="2147483908" r:id="rId3"/>
    <p:sldLayoutId id="2147483893" r:id="rId4"/>
    <p:sldLayoutId id="2147483895" r:id="rId5"/>
    <p:sldLayoutId id="2147483894" r:id="rId6"/>
    <p:sldLayoutId id="2147483897" r:id="rId7"/>
    <p:sldLayoutId id="2147483913" r:id="rId8"/>
    <p:sldLayoutId id="2147483918" r:id="rId9"/>
    <p:sldLayoutId id="2147483902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9" Type="http://schemas.openxmlformats.org/officeDocument/2006/relationships/image" Target="../media/image70.png"/><Relationship Id="rId47" Type="http://schemas.openxmlformats.org/officeDocument/2006/relationships/image" Target="../media/image7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6" Type="http://schemas.openxmlformats.org/officeDocument/2006/relationships/image" Target="../media/image35.png"/><Relationship Id="rId12" Type="http://schemas.openxmlformats.org/officeDocument/2006/relationships/image" Target="../media/image43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44" Type="http://schemas.openxmlformats.org/officeDocument/2006/relationships/image" Target="../media/image75.png"/><Relationship Id="rId9" Type="http://schemas.openxmlformats.org/officeDocument/2006/relationships/image" Target="../media/image40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505027" cy="246221"/>
          </a:xfrm>
        </p:spPr>
        <p:txBody>
          <a:bodyPr/>
          <a:lstStyle/>
          <a:p>
            <a:r>
              <a:rPr lang="de-DE" dirty="0" smtClean="0"/>
              <a:t>Lepauvre, Alex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7679795" cy="492443"/>
          </a:xfrm>
        </p:spPr>
        <p:txBody>
          <a:bodyPr/>
          <a:lstStyle/>
          <a:p>
            <a:r>
              <a:rPr lang="de-DE" dirty="0" smtClean="0"/>
              <a:t>State abstraction for decision making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2194512" cy="307777"/>
          </a:xfrm>
        </p:spPr>
        <p:txBody>
          <a:bodyPr/>
          <a:lstStyle/>
          <a:p>
            <a:r>
              <a:rPr lang="en-GB" dirty="0" err="1" smtClean="0"/>
              <a:t>Dysco</a:t>
            </a:r>
            <a:r>
              <a:rPr lang="en-GB" dirty="0" smtClean="0"/>
              <a:t> lab meeting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4658839" cy="246221"/>
          </a:xfrm>
        </p:spPr>
        <p:txBody>
          <a:bodyPr/>
          <a:lstStyle/>
          <a:p>
            <a:r>
              <a:rPr lang="de-DE" dirty="0" smtClean="0"/>
              <a:t>Post doctoral researcher at </a:t>
            </a:r>
            <a:r>
              <a:rPr lang="en-US" dirty="0"/>
              <a:t>Faculty of Psychology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7187480" cy="492443"/>
          </a:xfrm>
        </p:spPr>
        <p:txBody>
          <a:bodyPr/>
          <a:lstStyle/>
          <a:p>
            <a:r>
              <a:rPr lang="de-DE" dirty="0" smtClean="0"/>
              <a:t>Methods for reducing complex MDPs 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1330492" cy="307777"/>
          </a:xfrm>
        </p:spPr>
        <p:txBody>
          <a:bodyPr/>
          <a:lstStyle/>
          <a:p>
            <a:r>
              <a:rPr lang="de-DE" dirty="0" smtClean="0"/>
              <a:t>12-11-2025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Heuristic state abstraction</a:t>
                </a:r>
              </a:p>
              <a:p>
                <a:r>
                  <a:rPr lang="en-US" b="0" dirty="0" smtClean="0"/>
                  <a:t>Create classes of states by lumping values along a dimension of state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For example:</a:t>
                </a:r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100, 200, 225, 250, 275, 300, 400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2, 3, 4, 5, 6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/>
                          <m:t>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3, 4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5, 6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7, 8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endParaRPr lang="de-DE" b="1" dirty="0" smtClean="0"/>
              </a:p>
              <a:p>
                <a:r>
                  <a:rPr lang="de-DE" b="0" dirty="0" smtClean="0"/>
                  <a:t>The reduced MDP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de-DE" b="0" dirty="0" smtClean="0"/>
                  <a:t> are computed by averaging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de-DE" b="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de-DE" b="0" dirty="0" smtClean="0"/>
                  <a:t> across states within class</a:t>
                </a:r>
              </a:p>
              <a:p>
                <a:pPr lvl="2" indent="0">
                  <a:buNone/>
                </a:pPr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931" t="-1818" r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0" dirty="0" smtClean="0"/>
          </a:p>
          <a:p>
            <a:r>
              <a:rPr lang="en-US" b="0" dirty="0" smtClean="0"/>
              <a:t>Class 1: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[(o=100, e=1, c=1, t=1) ,</a:t>
            </a:r>
            <a:r>
              <a:rPr lang="en-US" b="0" dirty="0"/>
              <a:t> (</a:t>
            </a:r>
            <a:r>
              <a:rPr lang="en-US" b="0" dirty="0" smtClean="0"/>
              <a:t>o=100</a:t>
            </a:r>
            <a:r>
              <a:rPr lang="en-US" b="0" dirty="0"/>
              <a:t>, e=1, c=1, </a:t>
            </a:r>
            <a:r>
              <a:rPr lang="en-US" b="0" dirty="0" smtClean="0"/>
              <a:t>t=2)]</a:t>
            </a:r>
          </a:p>
          <a:p>
            <a:pPr lvl="1"/>
            <a:r>
              <a:rPr lang="en-US" sz="2000" dirty="0"/>
              <a:t>Class </a:t>
            </a:r>
            <a:r>
              <a:rPr lang="en-US" sz="2000" dirty="0" smtClean="0"/>
              <a:t>2: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[(</a:t>
            </a:r>
            <a:r>
              <a:rPr lang="en-US" dirty="0" smtClean="0"/>
              <a:t>o=200</a:t>
            </a:r>
            <a:r>
              <a:rPr lang="en-US" dirty="0"/>
              <a:t>, e=1, c=1, t=1) , (</a:t>
            </a:r>
            <a:r>
              <a:rPr lang="en-US" dirty="0" smtClean="0"/>
              <a:t>o=200</a:t>
            </a:r>
            <a:r>
              <a:rPr lang="en-US" dirty="0"/>
              <a:t>, e=1, c=1, t=2</a:t>
            </a:r>
            <a:r>
              <a:rPr lang="en-US" dirty="0" smtClean="0"/>
              <a:t>)]</a:t>
            </a:r>
          </a:p>
          <a:p>
            <a:pPr lvl="1"/>
            <a:r>
              <a:rPr lang="en-US" sz="2000" dirty="0"/>
              <a:t>Class 3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  <a:p>
            <a:pPr lvl="1"/>
            <a:endParaRPr lang="en-US" b="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00133" y="3683000"/>
            <a:ext cx="770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2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478"/>
          <a:stretch/>
        </p:blipFill>
        <p:spPr>
          <a:xfrm>
            <a:off x="6582776" y="1460500"/>
            <a:ext cx="5140854" cy="4381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Heuristic state abstraction pipeline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b="0" dirty="0" smtClean="0"/>
              <a:t>Within each variable, compute any possible grouping (pairs, triplets…)</a:t>
            </a:r>
          </a:p>
          <a:p>
            <a:pPr marL="457200" indent="-457200">
              <a:buAutoNum type="arabicPeriod"/>
            </a:pPr>
            <a:r>
              <a:rPr lang="en-US" b="0" dirty="0" smtClean="0"/>
              <a:t>Solve reduced MDP using Dynamic programming</a:t>
            </a:r>
          </a:p>
          <a:p>
            <a:pPr marL="457200" indent="-457200">
              <a:buAutoNum type="arabicPeriod"/>
            </a:pPr>
            <a:r>
              <a:rPr lang="en-US" b="0" dirty="0" smtClean="0"/>
              <a:t>Evaluate policy obtained from reduced MDP on full MDP</a:t>
            </a:r>
          </a:p>
          <a:p>
            <a:pPr marL="457200" indent="-457200">
              <a:buAutoNum type="arabicPeriod"/>
            </a:pPr>
            <a:r>
              <a:rPr lang="en-US" b="0" dirty="0" smtClean="0"/>
              <a:t>Compare to optimal expected return</a:t>
            </a:r>
          </a:p>
          <a:p>
            <a:endParaRPr lang="en-US" b="0" dirty="0"/>
          </a:p>
          <a:p>
            <a:endParaRPr lang="de-DE" b="0" dirty="0" smtClean="0"/>
          </a:p>
          <a:p>
            <a:pPr lvl="2" indent="0">
              <a:buNone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10792" y="1365699"/>
            <a:ext cx="94609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Relative</a:t>
            </a:r>
          </a:p>
          <a:p>
            <a:pPr algn="r"/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46268" y="1871133"/>
            <a:ext cx="3333865" cy="179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507133" y="1771873"/>
            <a:ext cx="336492" cy="179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87153" y="1823941"/>
            <a:ext cx="336492" cy="265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025629" y="2534402"/>
            <a:ext cx="336492" cy="265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80133" y="4104138"/>
            <a:ext cx="1251548" cy="89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Algorithmic state abstraction</a:t>
            </a:r>
          </a:p>
          <a:p>
            <a:endParaRPr lang="en-US" dirty="0"/>
          </a:p>
          <a:p>
            <a:r>
              <a:rPr lang="de-DE" b="0" dirty="0" smtClean="0"/>
              <a:t>Seeks grouping of states that minimize the loss in value/policy accuracy</a:t>
            </a:r>
          </a:p>
          <a:p>
            <a:endParaRPr lang="en-US" b="0" dirty="0"/>
          </a:p>
          <a:p>
            <a:r>
              <a:rPr lang="en-US" b="0" dirty="0" smtClean="0"/>
              <a:t>This is achieved based on the transition probability and rewards of the classes being grouped</a:t>
            </a:r>
          </a:p>
          <a:p>
            <a:endParaRPr lang="de-DE" b="0" dirty="0"/>
          </a:p>
          <a:p>
            <a:r>
              <a:rPr lang="de-DE" b="0" dirty="0" smtClean="0"/>
              <a:t>Bisimulation is the strictest state abstraction method</a:t>
            </a:r>
            <a:endParaRPr lang="en-US" b="0" dirty="0" smtClean="0"/>
          </a:p>
          <a:p>
            <a:endParaRPr lang="en-US" b="0" dirty="0"/>
          </a:p>
          <a:p>
            <a:endParaRPr lang="de-DE" b="0" dirty="0" smtClean="0"/>
          </a:p>
          <a:p>
            <a:pPr lvl="2" indent="0">
              <a:buNone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algn="ctr"/>
                <a:r>
                  <a:rPr lang="en-US" dirty="0" err="1" smtClean="0"/>
                  <a:t>Bisimulation</a:t>
                </a:r>
                <a:r>
                  <a:rPr lang="en-US" dirty="0" smtClean="0"/>
                  <a:t> equivalence relationship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∙|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∙|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3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Bisimulation</a:t>
            </a:r>
            <a:r>
              <a:rPr lang="en-US" dirty="0" smtClean="0"/>
              <a:t> yields exact state space reduction</a:t>
            </a:r>
          </a:p>
          <a:p>
            <a:endParaRPr lang="en-US" b="0" dirty="0" smtClean="0"/>
          </a:p>
          <a:p>
            <a:r>
              <a:rPr lang="en-US" b="0" dirty="0" smtClean="0"/>
              <a:t>Optimal value function and policy are the same when computed on reduced and full 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For our MDP, </a:t>
            </a:r>
            <a:r>
              <a:rPr lang="en-US" b="0" dirty="0" err="1" smtClean="0"/>
              <a:t>bisimulation</a:t>
            </a:r>
            <a:r>
              <a:rPr lang="en-US" b="0" dirty="0" smtClean="0"/>
              <a:t> identifies 1200 unique classes </a:t>
            </a:r>
          </a:p>
          <a:p>
            <a:endParaRPr lang="en-US" b="0" dirty="0"/>
          </a:p>
          <a:p>
            <a:endParaRPr lang="de-DE" b="0" dirty="0" smtClean="0"/>
          </a:p>
          <a:p>
            <a:pPr lvl="2" indent="0">
              <a:buNone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344" y="1284062"/>
            <a:ext cx="4788195" cy="42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Bisimulation</a:t>
            </a:r>
            <a:r>
              <a:rPr lang="en-US" dirty="0" smtClean="0"/>
              <a:t> yields exact state space reduction</a:t>
            </a:r>
            <a:endParaRPr lang="en-US" b="0" dirty="0" smtClean="0"/>
          </a:p>
          <a:p>
            <a:r>
              <a:rPr lang="en-US" b="0" dirty="0" smtClean="0"/>
              <a:t>Optimal value function and policy are the same when computed on reduced and full 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For our MDP, </a:t>
            </a:r>
            <a:r>
              <a:rPr lang="en-US" b="0" dirty="0" err="1" smtClean="0"/>
              <a:t>bisimulation</a:t>
            </a:r>
            <a:r>
              <a:rPr lang="en-US" b="0" dirty="0" smtClean="0"/>
              <a:t> identifies 1200 unique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Solving MDP on 1200 instead of 1746 states yields the exact same results</a:t>
            </a:r>
          </a:p>
          <a:p>
            <a:endParaRPr lang="en-US" b="0" dirty="0"/>
          </a:p>
          <a:p>
            <a:endParaRPr lang="de-DE" b="0" dirty="0" smtClean="0"/>
          </a:p>
          <a:p>
            <a:pPr lvl="2" indent="0">
              <a:buNone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39" b="-1"/>
          <a:stretch/>
        </p:blipFill>
        <p:spPr>
          <a:xfrm>
            <a:off x="7411207" y="659632"/>
            <a:ext cx="4267316" cy="255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93"/>
          <a:stretch/>
        </p:blipFill>
        <p:spPr>
          <a:xfrm>
            <a:off x="7411925" y="3661569"/>
            <a:ext cx="4272686" cy="2543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4349" y="318000"/>
            <a:ext cx="25715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MDP decision values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23480" y="3323735"/>
            <a:ext cx="30732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 MDP decision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Bisimulation</a:t>
            </a:r>
            <a:r>
              <a:rPr lang="en-US" dirty="0" smtClean="0"/>
              <a:t> yields exact state space reduction</a:t>
            </a:r>
            <a:endParaRPr lang="en-US" b="0" dirty="0" smtClean="0"/>
          </a:p>
          <a:p>
            <a:r>
              <a:rPr lang="en-US" b="0" dirty="0" smtClean="0"/>
              <a:t>Optimal value function and policy are the same when computed on reduced and full 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For our MDP, </a:t>
            </a:r>
            <a:r>
              <a:rPr lang="en-US" b="0" dirty="0" err="1" smtClean="0"/>
              <a:t>bisimulation</a:t>
            </a:r>
            <a:r>
              <a:rPr lang="en-US" b="0" dirty="0" smtClean="0"/>
              <a:t> identifies 1200 unique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Solving MDP on 1200 instead of 1746 states yields the exact same results</a:t>
            </a:r>
          </a:p>
          <a:p>
            <a:r>
              <a:rPr lang="en-US" b="0" dirty="0" smtClean="0"/>
              <a:t>But it only gets us so far: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We still have 1200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Can’t be dissociated behaviorally from full MDP</a:t>
            </a:r>
          </a:p>
          <a:p>
            <a:endParaRPr lang="en-US" b="0" dirty="0"/>
          </a:p>
          <a:p>
            <a:endParaRPr lang="de-DE" b="0" dirty="0" smtClean="0"/>
          </a:p>
          <a:p>
            <a:pPr lvl="2" indent="0">
              <a:buNone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39" b="-1"/>
          <a:stretch/>
        </p:blipFill>
        <p:spPr>
          <a:xfrm>
            <a:off x="7411207" y="659632"/>
            <a:ext cx="4267316" cy="255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93"/>
          <a:stretch/>
        </p:blipFill>
        <p:spPr>
          <a:xfrm>
            <a:off x="7411925" y="3661569"/>
            <a:ext cx="4272686" cy="2543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4349" y="318000"/>
            <a:ext cx="25715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MDP decision values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23480" y="3323735"/>
            <a:ext cx="30732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 MDP decision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4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abstraction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Bisimulation</a:t>
            </a:r>
            <a:r>
              <a:rPr lang="en-US" dirty="0" smtClean="0"/>
              <a:t> metric as measure of the distance between states pairs</a:t>
            </a:r>
          </a:p>
          <a:p>
            <a:endParaRPr lang="de-DE" b="0" dirty="0"/>
          </a:p>
          <a:p>
            <a:r>
              <a:rPr lang="de-DE" b="0" dirty="0" smtClean="0"/>
              <a:t>Bisimulation metric is a measure of similarity between states based on the notion of bisimulation</a:t>
            </a:r>
            <a:endParaRPr lang="en-US" b="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„</a:t>
            </a:r>
            <a:r>
              <a:rPr lang="de-DE" b="0" dirty="0"/>
              <a:t>states with about the same TP and reward are about the </a:t>
            </a:r>
            <a:r>
              <a:rPr lang="de-DE" b="0" dirty="0" smtClean="0"/>
              <a:t>same“</a:t>
            </a:r>
            <a:endParaRPr lang="en-US" b="0" dirty="0"/>
          </a:p>
          <a:p>
            <a:endParaRPr lang="de-DE" b="0" dirty="0" smtClean="0"/>
          </a:p>
          <a:p>
            <a:r>
              <a:rPr lang="de-DE" b="0" dirty="0" smtClean="0"/>
              <a:t>Ferns et al. introduced a method to compute distance between states</a:t>
            </a: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77873" y="504511"/>
                <a:ext cx="4077526" cy="888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73" y="504511"/>
                <a:ext cx="4077526" cy="888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14" y="1584590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</p:spTree>
    <p:extLst>
      <p:ext uri="{BB962C8B-B14F-4D97-AF65-F5344CB8AC3E}">
        <p14:creationId xmlns:p14="http://schemas.microsoft.com/office/powerpoint/2010/main" val="26184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 applied to our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841709"/>
            <a:ext cx="5750560" cy="51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 applied to our task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Aggregation of states based on distance threshold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endParaRPr lang="de-DE" sz="1800" b="0" dirty="0" smtClean="0"/>
              </a:p>
              <a:p>
                <a:r>
                  <a:rPr lang="de-DE" sz="1800" b="0" dirty="0" smtClean="0"/>
                  <a:t>Create classes of states using complete linkage hierarhical clustering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de-DE" sz="1600" dirty="0" smtClean="0"/>
                  <a:t>Ensures that all states within a cluster are separated by max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de-DE" sz="1600" dirty="0" smtClean="0">
                  <a:ea typeface="Cambria Math" panose="02040503050406030204" pitchFamily="18" charset="0"/>
                </a:endParaRPr>
              </a:p>
              <a:p>
                <a:pPr lvl="1"/>
                <a:endParaRPr lang="de-DE" sz="160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de-DE" dirty="0" smtClean="0"/>
                  <a:t>Reduce MDP by averaging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de-DE" dirty="0"/>
                  <a:t> </a:t>
                </a:r>
                <a:r>
                  <a:rPr lang="de-DE" dirty="0" smtClean="0"/>
                  <a:t>across </a:t>
                </a:r>
                <a:r>
                  <a:rPr lang="de-DE" dirty="0"/>
                  <a:t>states within </a:t>
                </a:r>
                <a:r>
                  <a:rPr lang="de-DE" dirty="0" smtClean="0"/>
                  <a:t>class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 smtClean="0"/>
                  <a:t>Dynamic programming on reduced MDP</a:t>
                </a:r>
                <a:endParaRPr lang="de-DE" dirty="0"/>
              </a:p>
              <a:p>
                <a:pPr lvl="1"/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931" t="-1818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841709"/>
            <a:ext cx="5750560" cy="51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Abstraction based on states distances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52" y="1030288"/>
            <a:ext cx="5964605" cy="47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Living life requires a lot of planning</a:t>
            </a:r>
            <a:endParaRPr lang="de-DE" dirty="0"/>
          </a:p>
          <a:p>
            <a:endParaRPr lang="de-DE" dirty="0" smtClean="0"/>
          </a:p>
          <a:p>
            <a:pPr lvl="1"/>
            <a:r>
              <a:rPr lang="de-DE" dirty="0" smtClean="0"/>
              <a:t>We usually start the day with a set of goals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Buying christmas present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Repairing flat tire on my bike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Grocery shopping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Achieving goals requires planning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Shopping must be done within open hours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Need to manage homeostatic needs: eating, drinking, resting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Poor planning = failure to achieve goals</a:t>
            </a:r>
          </a:p>
          <a:p>
            <a:pPr lvl="1"/>
            <a:endParaRPr lang="de-DE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85442081"/>
              </p:ext>
            </p:extLst>
          </p:nvPr>
        </p:nvGraphicFramePr>
        <p:xfrm>
          <a:off x="5722055" y="614186"/>
          <a:ext cx="6420555" cy="5227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" name="Circular Arrow 51"/>
          <p:cNvSpPr/>
          <p:nvPr/>
        </p:nvSpPr>
        <p:spPr>
          <a:xfrm rot="1032247">
            <a:off x="7393779" y="2037033"/>
            <a:ext cx="460878" cy="516547"/>
          </a:xfrm>
          <a:prstGeom prst="circularArrow">
            <a:avLst>
              <a:gd name="adj1" fmla="val 12500"/>
              <a:gd name="adj2" fmla="val 3254513"/>
              <a:gd name="adj3" fmla="val 20457679"/>
              <a:gd name="adj4" fmla="val 7730645"/>
              <a:gd name="adj5" fmla="val 21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1309349" y="2365375"/>
            <a:ext cx="241300" cy="196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ircular Arrow 56"/>
          <p:cNvSpPr/>
          <p:nvPr/>
        </p:nvSpPr>
        <p:spPr>
          <a:xfrm rot="6242948">
            <a:off x="9507255" y="2835255"/>
            <a:ext cx="396568" cy="444469"/>
          </a:xfrm>
          <a:prstGeom prst="circularArrow">
            <a:avLst>
              <a:gd name="adj1" fmla="val 12500"/>
              <a:gd name="adj2" fmla="val 3254513"/>
              <a:gd name="adj3" fmla="val 20457681"/>
              <a:gd name="adj4" fmla="val 7730645"/>
              <a:gd name="adj5" fmla="val 21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ircular Arrow 58"/>
          <p:cNvSpPr/>
          <p:nvPr/>
        </p:nvSpPr>
        <p:spPr>
          <a:xfrm rot="11700000">
            <a:off x="6629335" y="4075383"/>
            <a:ext cx="460878" cy="516547"/>
          </a:xfrm>
          <a:prstGeom prst="circularArrow">
            <a:avLst>
              <a:gd name="adj1" fmla="val 12500"/>
              <a:gd name="adj2" fmla="val 3254513"/>
              <a:gd name="adj3" fmla="val 20457679"/>
              <a:gd name="adj4" fmla="val 7730645"/>
              <a:gd name="adj5" fmla="val 21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ular Arrow 59"/>
          <p:cNvSpPr/>
          <p:nvPr/>
        </p:nvSpPr>
        <p:spPr>
          <a:xfrm rot="11700000">
            <a:off x="8243926" y="4254105"/>
            <a:ext cx="460878" cy="516547"/>
          </a:xfrm>
          <a:prstGeom prst="circularArrow">
            <a:avLst>
              <a:gd name="adj1" fmla="val 12500"/>
              <a:gd name="adj2" fmla="val 3254513"/>
              <a:gd name="adj3" fmla="val 20457679"/>
              <a:gd name="adj4" fmla="val 7730645"/>
              <a:gd name="adj5" fmla="val 21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51540" y="1377801"/>
            <a:ext cx="2110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My Saturday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998378" y="1882063"/>
            <a:ext cx="2345522" cy="1337387"/>
          </a:xfrm>
          <a:custGeom>
            <a:avLst/>
            <a:gdLst>
              <a:gd name="connsiteX0" fmla="*/ 15072 w 2345522"/>
              <a:gd name="connsiteY0" fmla="*/ 1337387 h 1337387"/>
              <a:gd name="connsiteX1" fmla="*/ 167472 w 2345522"/>
              <a:gd name="connsiteY1" fmla="*/ 270587 h 1337387"/>
              <a:gd name="connsiteX2" fmla="*/ 1208872 w 2345522"/>
              <a:gd name="connsiteY2" fmla="*/ 10237 h 1337387"/>
              <a:gd name="connsiteX3" fmla="*/ 1901022 w 2345522"/>
              <a:gd name="connsiteY3" fmla="*/ 99137 h 1337387"/>
              <a:gd name="connsiteX4" fmla="*/ 2345522 w 2345522"/>
              <a:gd name="connsiteY4" fmla="*/ 524587 h 133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522" h="1337387">
                <a:moveTo>
                  <a:pt x="15072" y="1337387"/>
                </a:moveTo>
                <a:cubicBezTo>
                  <a:pt x="-8212" y="914583"/>
                  <a:pt x="-31495" y="491779"/>
                  <a:pt x="167472" y="270587"/>
                </a:cubicBezTo>
                <a:cubicBezTo>
                  <a:pt x="366439" y="49395"/>
                  <a:pt x="919947" y="38812"/>
                  <a:pt x="1208872" y="10237"/>
                </a:cubicBezTo>
                <a:cubicBezTo>
                  <a:pt x="1497797" y="-18338"/>
                  <a:pt x="1711580" y="13412"/>
                  <a:pt x="1901022" y="99137"/>
                </a:cubicBezTo>
                <a:cubicBezTo>
                  <a:pt x="2090464" y="184862"/>
                  <a:pt x="2217993" y="354724"/>
                  <a:pt x="2345522" y="524587"/>
                </a:cubicBez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832600" y="2660650"/>
            <a:ext cx="1676400" cy="600535"/>
          </a:xfrm>
          <a:custGeom>
            <a:avLst/>
            <a:gdLst>
              <a:gd name="connsiteX0" fmla="*/ 1676400 w 1676400"/>
              <a:gd name="connsiteY0" fmla="*/ 0 h 600535"/>
              <a:gd name="connsiteX1" fmla="*/ 1263650 w 1676400"/>
              <a:gd name="connsiteY1" fmla="*/ 444500 h 600535"/>
              <a:gd name="connsiteX2" fmla="*/ 419100 w 1676400"/>
              <a:gd name="connsiteY2" fmla="*/ 590550 h 600535"/>
              <a:gd name="connsiteX3" fmla="*/ 0 w 1676400"/>
              <a:gd name="connsiteY3" fmla="*/ 203200 h 600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600535">
                <a:moveTo>
                  <a:pt x="1676400" y="0"/>
                </a:moveTo>
                <a:cubicBezTo>
                  <a:pt x="1574800" y="173037"/>
                  <a:pt x="1473200" y="346075"/>
                  <a:pt x="1263650" y="444500"/>
                </a:cubicBezTo>
                <a:cubicBezTo>
                  <a:pt x="1054100" y="542925"/>
                  <a:pt x="629708" y="630767"/>
                  <a:pt x="419100" y="590550"/>
                </a:cubicBezTo>
                <a:cubicBezTo>
                  <a:pt x="208492" y="550333"/>
                  <a:pt x="104246" y="376766"/>
                  <a:pt x="0" y="203200"/>
                </a:cubicBez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004050" y="2876550"/>
            <a:ext cx="1238250" cy="554514"/>
          </a:xfrm>
          <a:custGeom>
            <a:avLst/>
            <a:gdLst>
              <a:gd name="connsiteX0" fmla="*/ 0 w 1238250"/>
              <a:gd name="connsiteY0" fmla="*/ 0 h 554514"/>
              <a:gd name="connsiteX1" fmla="*/ 615950 w 1238250"/>
              <a:gd name="connsiteY1" fmla="*/ 539750 h 554514"/>
              <a:gd name="connsiteX2" fmla="*/ 1238250 w 1238250"/>
              <a:gd name="connsiteY2" fmla="*/ 349250 h 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0" h="554514">
                <a:moveTo>
                  <a:pt x="0" y="0"/>
                </a:moveTo>
                <a:cubicBezTo>
                  <a:pt x="204787" y="240771"/>
                  <a:pt x="409575" y="481542"/>
                  <a:pt x="615950" y="539750"/>
                </a:cubicBezTo>
                <a:cubicBezTo>
                  <a:pt x="822325" y="597958"/>
                  <a:pt x="1030287" y="473604"/>
                  <a:pt x="1238250" y="349250"/>
                </a:cubicBez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547100" y="2413000"/>
            <a:ext cx="514350" cy="673100"/>
          </a:xfrm>
          <a:custGeom>
            <a:avLst/>
            <a:gdLst>
              <a:gd name="connsiteX0" fmla="*/ 0 w 514350"/>
              <a:gd name="connsiteY0" fmla="*/ 673100 h 673100"/>
              <a:gd name="connsiteX1" fmla="*/ 514350 w 514350"/>
              <a:gd name="connsiteY1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350" h="673100">
                <a:moveTo>
                  <a:pt x="0" y="673100"/>
                </a:moveTo>
                <a:lnTo>
                  <a:pt x="514350" y="0"/>
                </a:ln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9626600" y="2470150"/>
            <a:ext cx="228600" cy="469900"/>
          </a:xfrm>
          <a:custGeom>
            <a:avLst/>
            <a:gdLst>
              <a:gd name="connsiteX0" fmla="*/ 0 w 228600"/>
              <a:gd name="connsiteY0" fmla="*/ 0 h 469900"/>
              <a:gd name="connsiteX1" fmla="*/ 228600 w 228600"/>
              <a:gd name="connsiteY1" fmla="*/ 336550 h 469900"/>
              <a:gd name="connsiteX2" fmla="*/ 0 w 228600"/>
              <a:gd name="connsiteY2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69900">
                <a:moveTo>
                  <a:pt x="0" y="0"/>
                </a:moveTo>
                <a:cubicBezTo>
                  <a:pt x="114300" y="129116"/>
                  <a:pt x="228600" y="258233"/>
                  <a:pt x="228600" y="336550"/>
                </a:cubicBezTo>
                <a:cubicBezTo>
                  <a:pt x="228600" y="414867"/>
                  <a:pt x="114300" y="442383"/>
                  <a:pt x="0" y="469900"/>
                </a:cubicBez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9594850" y="2451100"/>
            <a:ext cx="2260600" cy="980471"/>
          </a:xfrm>
          <a:custGeom>
            <a:avLst/>
            <a:gdLst>
              <a:gd name="connsiteX0" fmla="*/ 0 w 2260600"/>
              <a:gd name="connsiteY0" fmla="*/ 730250 h 980471"/>
              <a:gd name="connsiteX1" fmla="*/ 984250 w 2260600"/>
              <a:gd name="connsiteY1" fmla="*/ 971550 h 980471"/>
              <a:gd name="connsiteX2" fmla="*/ 1993900 w 2260600"/>
              <a:gd name="connsiteY2" fmla="*/ 450850 h 980471"/>
              <a:gd name="connsiteX3" fmla="*/ 2260600 w 2260600"/>
              <a:gd name="connsiteY3" fmla="*/ 0 h 98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980471">
                <a:moveTo>
                  <a:pt x="0" y="730250"/>
                </a:moveTo>
                <a:cubicBezTo>
                  <a:pt x="325966" y="874183"/>
                  <a:pt x="651933" y="1018117"/>
                  <a:pt x="984250" y="971550"/>
                </a:cubicBezTo>
                <a:cubicBezTo>
                  <a:pt x="1316567" y="924983"/>
                  <a:pt x="1781175" y="612775"/>
                  <a:pt x="1993900" y="450850"/>
                </a:cubicBezTo>
                <a:cubicBezTo>
                  <a:pt x="2206625" y="288925"/>
                  <a:pt x="2233612" y="144462"/>
                  <a:pt x="2260600" y="0"/>
                </a:cubicBezTo>
              </a:path>
            </a:pathLst>
          </a:custGeom>
          <a:noFill/>
          <a:ln w="28575">
            <a:solidFill>
              <a:srgbClr val="CD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plan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874712" y="1254388"/>
                <a:ext cx="5195887" cy="4357687"/>
              </a:xfrm>
            </p:spPr>
            <p:txBody>
              <a:bodyPr/>
              <a:lstStyle/>
              <a:p>
                <a:r>
                  <a:rPr lang="de-DE" dirty="0" smtClean="0"/>
                  <a:t>Design models of participants behaviour</a:t>
                </a:r>
              </a:p>
              <a:p>
                <a:endParaRPr lang="de-DE" sz="1800" b="0" dirty="0" smtClean="0"/>
              </a:p>
              <a:p>
                <a:endParaRPr lang="de-DE" sz="1800" b="0" dirty="0"/>
              </a:p>
              <a:p>
                <a:r>
                  <a:rPr lang="de-DE" sz="1800" b="0" dirty="0" smtClean="0"/>
                  <a:t>Based on heuristic state abstraction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de-DE" sz="1600" dirty="0" smtClean="0"/>
                  <a:t>Based on all possible lumping of each variables (15 separate models)</a:t>
                </a:r>
              </a:p>
              <a:p>
                <a:endParaRPr lang="de-DE" sz="1800" b="0" dirty="0"/>
              </a:p>
              <a:p>
                <a:r>
                  <a:rPr lang="de-DE" sz="1800" b="0" dirty="0" smtClean="0"/>
                  <a:t>Based on bisimulation measure in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b="0" dirty="0" smtClean="0"/>
                  <a:t> increments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874712" y="1254388"/>
                <a:ext cx="5195887" cy="4357687"/>
              </a:xfrm>
              <a:blipFill>
                <a:blip r:embed="rId4"/>
                <a:stretch>
                  <a:fillRect l="-2931" t="-1818" r="-2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920899"/>
                  </p:ext>
                </p:extLst>
              </p:nvPr>
            </p:nvGraphicFramePr>
            <p:xfrm>
              <a:off x="6747933" y="2158998"/>
              <a:ext cx="5444065" cy="275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4534">
                      <a:extLst>
                        <a:ext uri="{9D8B030D-6E8A-4147-A177-3AD203B41FA5}">
                          <a16:colId xmlns:a16="http://schemas.microsoft.com/office/drawing/2014/main" val="1576815617"/>
                        </a:ext>
                      </a:extLst>
                    </a:gridCol>
                    <a:gridCol w="1413933">
                      <a:extLst>
                        <a:ext uri="{9D8B030D-6E8A-4147-A177-3AD203B41FA5}">
                          <a16:colId xmlns:a16="http://schemas.microsoft.com/office/drawing/2014/main" val="2194710039"/>
                        </a:ext>
                      </a:extLst>
                    </a:gridCol>
                    <a:gridCol w="1319202">
                      <a:extLst>
                        <a:ext uri="{9D8B030D-6E8A-4147-A177-3AD203B41FA5}">
                          <a16:colId xmlns:a16="http://schemas.microsoft.com/office/drawing/2014/main" val="963164792"/>
                        </a:ext>
                      </a:extLst>
                    </a:gridCol>
                    <a:gridCol w="1576396">
                      <a:extLst>
                        <a:ext uri="{9D8B030D-6E8A-4147-A177-3AD203B41FA5}">
                          <a16:colId xmlns:a16="http://schemas.microsoft.com/office/drawing/2014/main" val="29891399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Dynamic programming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Heuristic state abstraction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Algorithmic state abstraction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759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Exact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DP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120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Lumping</a:t>
                          </a:r>
                          <a:r>
                            <a:rPr lang="de-DE" baseline="0" dirty="0" smtClean="0"/>
                            <a:t> pairs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804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Coarser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Lumping triplets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0751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387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920899"/>
                  </p:ext>
                </p:extLst>
              </p:nvPr>
            </p:nvGraphicFramePr>
            <p:xfrm>
              <a:off x="6747933" y="2158998"/>
              <a:ext cx="5444065" cy="275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4534">
                      <a:extLst>
                        <a:ext uri="{9D8B030D-6E8A-4147-A177-3AD203B41FA5}">
                          <a16:colId xmlns:a16="http://schemas.microsoft.com/office/drawing/2014/main" val="1576815617"/>
                        </a:ext>
                      </a:extLst>
                    </a:gridCol>
                    <a:gridCol w="1413933">
                      <a:extLst>
                        <a:ext uri="{9D8B030D-6E8A-4147-A177-3AD203B41FA5}">
                          <a16:colId xmlns:a16="http://schemas.microsoft.com/office/drawing/2014/main" val="2194710039"/>
                        </a:ext>
                      </a:extLst>
                    </a:gridCol>
                    <a:gridCol w="1319202">
                      <a:extLst>
                        <a:ext uri="{9D8B030D-6E8A-4147-A177-3AD203B41FA5}">
                          <a16:colId xmlns:a16="http://schemas.microsoft.com/office/drawing/2014/main" val="963164792"/>
                        </a:ext>
                      </a:extLst>
                    </a:gridCol>
                    <a:gridCol w="1576396">
                      <a:extLst>
                        <a:ext uri="{9D8B030D-6E8A-4147-A177-3AD203B41FA5}">
                          <a16:colId xmlns:a16="http://schemas.microsoft.com/office/drawing/2014/main" val="2989139969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Dynamic programming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Heuristic state abstraction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Algorithmic state abstraction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759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Exact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DP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5560" t="-201639" r="-1931" b="-4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1206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Lumping</a:t>
                          </a:r>
                          <a:r>
                            <a:rPr lang="de-DE" baseline="0" dirty="0" smtClean="0"/>
                            <a:t> pairs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5560" t="-175238" r="-1931" b="-1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88048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Coarser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_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Lumping triplets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5560" t="-275238" r="-1931" b="-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751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...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3870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9469965" y="173348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smtClean="0"/>
              <a:t>Models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67974" y="4848189"/>
            <a:ext cx="143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Abstraction </a:t>
            </a:r>
          </a:p>
          <a:p>
            <a:pPr algn="ctr"/>
            <a:r>
              <a:rPr lang="de-DE" sz="1600" b="1" dirty="0" smtClean="0"/>
              <a:t>level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113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Adjust experiment to maximize differences in decision values between model families</a:t>
            </a:r>
          </a:p>
          <a:p>
            <a:endParaRPr lang="de-DE" sz="1600" b="0" dirty="0"/>
          </a:p>
          <a:p>
            <a:r>
              <a:rPr lang="de-DE" sz="1800" b="0" dirty="0" smtClean="0"/>
              <a:t>Modulate number of offers and energy levels</a:t>
            </a:r>
          </a:p>
          <a:p>
            <a:endParaRPr lang="de-DE" sz="1800" b="0" dirty="0"/>
          </a:p>
          <a:p>
            <a:r>
              <a:rPr lang="de-DE" sz="1800" b="0" dirty="0" smtClean="0"/>
              <a:t>Adjust number of trials/segment</a:t>
            </a:r>
          </a:p>
          <a:p>
            <a:endParaRPr lang="de-DE" sz="1800" b="0" dirty="0"/>
          </a:p>
          <a:p>
            <a:r>
              <a:rPr lang="de-DE" sz="1800" b="0" dirty="0" smtClean="0"/>
              <a:t>...</a:t>
            </a:r>
            <a:endParaRPr lang="de-DE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9" y="1560513"/>
            <a:ext cx="5699396" cy="37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Adjust experiment to maximize differences in decision values between model families</a:t>
            </a:r>
          </a:p>
          <a:p>
            <a:endParaRPr lang="de-DE" sz="1600" b="0" dirty="0"/>
          </a:p>
          <a:p>
            <a:r>
              <a:rPr lang="de-DE" sz="1800" b="0" dirty="0" smtClean="0"/>
              <a:t>Modulate number of offers and energy levels</a:t>
            </a:r>
          </a:p>
          <a:p>
            <a:endParaRPr lang="de-DE" sz="1800" b="0" dirty="0"/>
          </a:p>
          <a:p>
            <a:r>
              <a:rPr lang="de-DE" sz="1800" b="0" dirty="0" smtClean="0"/>
              <a:t>Adjust number of trials/segment</a:t>
            </a:r>
          </a:p>
          <a:p>
            <a:endParaRPr lang="de-DE" sz="1800" b="0" dirty="0"/>
          </a:p>
          <a:p>
            <a:r>
              <a:rPr lang="de-DE" sz="1800" b="0" dirty="0" smtClean="0"/>
              <a:t>...</a:t>
            </a:r>
          </a:p>
          <a:p>
            <a:endParaRPr lang="de-DE" sz="1800" b="0" dirty="0"/>
          </a:p>
          <a:p>
            <a:r>
              <a:rPr lang="de-DE" sz="1800" b="0" dirty="0" smtClean="0"/>
              <a:t>Repeat based on results of behavioural pilots</a:t>
            </a:r>
            <a:endParaRPr lang="de-DE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9" y="1560513"/>
            <a:ext cx="5699396" cy="37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 b="0" dirty="0" smtClean="0"/>
          </a:p>
          <a:p>
            <a:r>
              <a:rPr lang="de-DE" b="0" dirty="0" smtClean="0"/>
              <a:t>How to select heuristic state abstraction models?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Use as many models as we have possible lumpings/variables?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Select models yielding the highest return for a given state space size?</a:t>
            </a:r>
            <a:endParaRPr lang="de-DE" b="0" dirty="0"/>
          </a:p>
          <a:p>
            <a:endParaRPr lang="de-DE" b="0" dirty="0" smtClean="0"/>
          </a:p>
          <a:p>
            <a:r>
              <a:rPr lang="de-DE" b="0" dirty="0" smtClean="0"/>
              <a:t>Which bayesian stats package to use?</a:t>
            </a:r>
          </a:p>
          <a:p>
            <a:endParaRPr lang="de-DE" b="0" dirty="0"/>
          </a:p>
          <a:p>
            <a:r>
              <a:rPr lang="de-DE" b="0" dirty="0" smtClean="0"/>
              <a:t>Despite being promising, bisimulation metric is even more computationally intensive than DP</a:t>
            </a:r>
            <a:endParaRPr lang="de-DE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9" y="1560513"/>
            <a:ext cx="5699396" cy="37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579" y="1212056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90533" y="2286000"/>
            <a:ext cx="1625600" cy="2963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6" idx="3"/>
          </p:cNvCxnSpPr>
          <p:nvPr/>
        </p:nvCxnSpPr>
        <p:spPr>
          <a:xfrm flipH="1">
            <a:off x="6316133" y="2434167"/>
            <a:ext cx="2108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09000" y="2138701"/>
            <a:ext cx="360387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C00000"/>
                </a:solidFill>
              </a:rPr>
              <a:t>Difference in immediate reward </a:t>
            </a:r>
          </a:p>
          <a:p>
            <a:r>
              <a:rPr lang="de-DE" b="1" dirty="0" smtClean="0">
                <a:solidFill>
                  <a:srgbClr val="C00000"/>
                </a:solidFill>
              </a:rPr>
              <a:t>between s and s‘ under an 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833" y="3159717"/>
            <a:ext cx="2908168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/>
              <a:t>Distance(s1, s2) = max(</a:t>
            </a:r>
            <a:r>
              <a:rPr lang="de-DE" b="1" dirty="0" smtClean="0">
                <a:solidFill>
                  <a:srgbClr val="C00000"/>
                </a:solidFill>
              </a:rPr>
              <a:t>[      ]</a:t>
            </a:r>
            <a:r>
              <a:rPr lang="de-DE" dirty="0" smtClean="0"/>
              <a:t>,</a:t>
            </a:r>
          </a:p>
          <a:p>
            <a:pPr algn="r"/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[      ]</a:t>
            </a:r>
            <a:r>
              <a:rPr lang="de-DE" dirty="0" smtClean="0"/>
              <a:t>)</a:t>
            </a:r>
          </a:p>
          <a:p>
            <a:pPr algn="r"/>
            <a:r>
              <a:rPr lang="de-DE" dirty="0" smtClean="0"/>
              <a:t>Across actions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10081" y="3630877"/>
            <a:ext cx="2769186" cy="109352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endCxn id="19" idx="3"/>
          </p:cNvCxnSpPr>
          <p:nvPr/>
        </p:nvCxnSpPr>
        <p:spPr>
          <a:xfrm flipH="1">
            <a:off x="7679267" y="4177639"/>
            <a:ext cx="79750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9862" y="4001599"/>
            <a:ext cx="31902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distance between </a:t>
            </a:r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s 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s‘ 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TP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6" idx="1"/>
          </p:cNvCxnSpPr>
          <p:nvPr/>
        </p:nvCxnSpPr>
        <p:spPr>
          <a:xfrm flipH="1">
            <a:off x="3310467" y="2434167"/>
            <a:ext cx="1380066" cy="8548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1"/>
          </p:cNvCxnSpPr>
          <p:nvPr/>
        </p:nvCxnSpPr>
        <p:spPr>
          <a:xfrm flipH="1" flipV="1">
            <a:off x="3310467" y="3656277"/>
            <a:ext cx="1599614" cy="52136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7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19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94722" y="3512344"/>
            <a:ext cx="2769186" cy="109352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263908" y="4059106"/>
            <a:ext cx="79750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61410" y="3763640"/>
            <a:ext cx="341535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Earth mover distance between </a:t>
            </a:r>
          </a:p>
          <a:p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probability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5049" y="3528484"/>
            <a:ext cx="188383" cy="2857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" idx="3"/>
          </p:cNvCxnSpPr>
          <p:nvPr/>
        </p:nvCxnSpPr>
        <p:spPr>
          <a:xfrm flipH="1">
            <a:off x="3763432" y="2004907"/>
            <a:ext cx="1174328" cy="1666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7760" y="1834091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7030A0"/>
                </a:solidFill>
              </a:rPr>
              <a:t>Coupling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5049" y="3528484"/>
            <a:ext cx="188383" cy="2857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" idx="3"/>
          </p:cNvCxnSpPr>
          <p:nvPr/>
        </p:nvCxnSpPr>
        <p:spPr>
          <a:xfrm flipH="1">
            <a:off x="3763432" y="2004907"/>
            <a:ext cx="1174328" cy="1666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7760" y="1834091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7030A0"/>
                </a:solidFill>
              </a:rPr>
              <a:t>Coupling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1051" y="3528484"/>
            <a:ext cx="482602" cy="285750"/>
          </a:xfrm>
          <a:prstGeom prst="rect">
            <a:avLst/>
          </a:prstGeom>
          <a:noFill/>
          <a:ln w="38100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8618C"/>
              </a:solidFill>
            </a:endParaRPr>
          </a:p>
        </p:txBody>
      </p:sp>
      <p:cxnSp>
        <p:nvCxnSpPr>
          <p:cNvPr id="11" name="Straight Arrow Connector 10"/>
          <p:cNvCxnSpPr>
            <a:endCxn id="9" idx="3"/>
          </p:cNvCxnSpPr>
          <p:nvPr/>
        </p:nvCxnSpPr>
        <p:spPr>
          <a:xfrm flipH="1">
            <a:off x="4253653" y="2512907"/>
            <a:ext cx="684107" cy="1158452"/>
          </a:xfrm>
          <a:prstGeom prst="straightConnector1">
            <a:avLst/>
          </a:prstGeom>
          <a:ln w="38100">
            <a:solidFill>
              <a:srgbClr val="BC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7760" y="2328123"/>
            <a:ext cx="638316" cy="3416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BC8F00"/>
                </a:solidFill>
              </a:rPr>
              <a:t>Cost</a:t>
            </a:r>
            <a:endParaRPr lang="en-US" b="1" dirty="0">
              <a:solidFill>
                <a:srgbClr val="BC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1371953"/>
            <a:ext cx="4953000" cy="37528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394222" y="1631244"/>
            <a:ext cx="2884311" cy="1365956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86133" y="2833511"/>
            <a:ext cx="1738489" cy="56445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625644" y="2997200"/>
            <a:ext cx="1614312" cy="173303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6978" y="2232555"/>
            <a:ext cx="2105378" cy="488067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573911" y="3512168"/>
            <a:ext cx="1258711" cy="268287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836377" y="3404924"/>
            <a:ext cx="1684867" cy="1064257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053689" y="4318000"/>
            <a:ext cx="1730021" cy="385604"/>
          </a:xfrm>
          <a:prstGeom prst="straightConnector1">
            <a:avLst/>
          </a:prstGeom>
          <a:ln w="95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3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1371953"/>
            <a:ext cx="4953000" cy="37528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394222" y="1631244"/>
            <a:ext cx="1907822" cy="1258713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86133" y="2889957"/>
            <a:ext cx="2980267" cy="620887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25644" y="3170504"/>
            <a:ext cx="2150534" cy="216163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6978" y="2232555"/>
            <a:ext cx="2206978" cy="352601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573911" y="3556000"/>
            <a:ext cx="587022" cy="224456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836377" y="3780456"/>
            <a:ext cx="268112" cy="688726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053689" y="3510844"/>
            <a:ext cx="801511" cy="1192760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20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 directed tasks to study decision making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r>
                  <a:rPr lang="de-DE" dirty="0" smtClean="0"/>
                  <a:t>In goal directed tasks, participants have to achieve a predetermined outcome</a:t>
                </a:r>
              </a:p>
              <a:p>
                <a:pPr lvl="1"/>
                <a:r>
                  <a:rPr lang="de-DE" dirty="0" smtClean="0"/>
                  <a:t>Presentation depends on</a:t>
                </a:r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Probabilistic dependencies of the task</a:t>
                </a:r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Actions of the participants </a:t>
                </a:r>
              </a:p>
              <a:p>
                <a:pPr lvl="1"/>
                <a:r>
                  <a:rPr lang="de-DE" dirty="0" smtClean="0"/>
                  <a:t>A task can be modelled as a finite discrete Markov decision process (MDP) with:</a:t>
                </a:r>
              </a:p>
              <a:p>
                <a:pPr lvl="1"/>
                <a:endParaRPr lang="de-DE" dirty="0" smtClean="0"/>
              </a:p>
              <a:p>
                <a:pPr lvl="1"/>
                <a:endParaRPr lang="de-DE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sz="2800" b="0" i="1" smtClean="0">
                              <a:solidFill>
                                <a:srgbClr val="951B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b="0" i="1" smtClean="0">
                              <a:solidFill>
                                <a:srgbClr val="951B8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951B8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de-DE" sz="2800" b="0" i="1" smtClean="0">
                              <a:solidFill>
                                <a:srgbClr val="951B8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2800" b="0" i="1" smtClean="0">
                          <a:solidFill>
                            <a:srgbClr val="BC8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6"/>
                <a:stretch>
                  <a:fillRect l="-293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494621" y="5388453"/>
            <a:ext cx="7777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States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359" y="4710422"/>
            <a:ext cx="128753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rgbClr val="951B81"/>
                </a:solidFill>
              </a:rPr>
              <a:t>Immediate </a:t>
            </a:r>
          </a:p>
          <a:p>
            <a:pPr algn="ctr"/>
            <a:r>
              <a:rPr lang="de-DE" dirty="0" smtClean="0">
                <a:solidFill>
                  <a:srgbClr val="951B81"/>
                </a:solidFill>
              </a:rPr>
              <a:t>reward</a:t>
            </a:r>
            <a:endParaRPr lang="en-US" dirty="0">
              <a:solidFill>
                <a:srgbClr val="951B8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3392" y="5754145"/>
            <a:ext cx="122245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rgbClr val="C00000"/>
                </a:solidFill>
              </a:rPr>
              <a:t>Transition </a:t>
            </a:r>
          </a:p>
          <a:p>
            <a:pPr algn="ctr"/>
            <a:r>
              <a:rPr lang="de-DE" dirty="0" smtClean="0">
                <a:solidFill>
                  <a:srgbClr val="C00000"/>
                </a:solidFill>
              </a:rPr>
              <a:t>probability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9487" y="4833334"/>
            <a:ext cx="894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Actions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928" y="5263804"/>
            <a:ext cx="109677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rgbClr val="BC8F00"/>
                </a:solidFill>
              </a:rPr>
              <a:t>Discount </a:t>
            </a:r>
          </a:p>
          <a:p>
            <a:pPr algn="ctr"/>
            <a:r>
              <a:rPr lang="de-DE" dirty="0" smtClean="0">
                <a:solidFill>
                  <a:srgbClr val="BC8F00"/>
                </a:solidFill>
              </a:rPr>
              <a:t>factor</a:t>
            </a:r>
            <a:endParaRPr lang="en-US" dirty="0">
              <a:solidFill>
                <a:srgbClr val="BC8F00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6383945" y="0"/>
            <a:ext cx="5390282" cy="3513431"/>
            <a:chOff x="6005853" y="314117"/>
            <a:chExt cx="5390282" cy="3513431"/>
          </a:xfrm>
        </p:grpSpPr>
        <p:sp>
          <p:nvSpPr>
            <p:cNvPr id="5" name="Rounded Rectangle 4"/>
            <p:cNvSpPr/>
            <p:nvPr/>
          </p:nvSpPr>
          <p:spPr>
            <a:xfrm>
              <a:off x="7704667" y="2903046"/>
              <a:ext cx="2952045" cy="7224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smtClean="0">
                  <a:solidFill>
                    <a:srgbClr val="002042"/>
                  </a:solidFill>
                </a:rPr>
                <a:t>Environment</a:t>
              </a:r>
              <a:endParaRPr lang="en-US" b="1" dirty="0">
                <a:solidFill>
                  <a:srgbClr val="002042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488" y="314117"/>
              <a:ext cx="1503056" cy="1636780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8771466" y="1863673"/>
              <a:ext cx="818445" cy="276667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smtClean="0">
                  <a:solidFill>
                    <a:schemeClr val="accent4">
                      <a:lumMod val="50000"/>
                    </a:schemeClr>
                  </a:solidFill>
                </a:rPr>
                <a:t>Agent</a:t>
              </a:r>
              <a:endParaRPr 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>
              <a:stCxn id="12" idx="3"/>
              <a:endCxn id="5" idx="3"/>
            </p:cNvCxnSpPr>
            <p:nvPr/>
          </p:nvCxnSpPr>
          <p:spPr>
            <a:xfrm>
              <a:off x="9831544" y="1132507"/>
              <a:ext cx="825168" cy="2131784"/>
            </a:xfrm>
            <a:prstGeom prst="bentConnector3">
              <a:avLst>
                <a:gd name="adj1" fmla="val 127703"/>
              </a:avLst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H="1">
              <a:off x="7704667" y="1420328"/>
              <a:ext cx="623820" cy="1729104"/>
            </a:xfrm>
            <a:prstGeom prst="bentConnector3">
              <a:avLst>
                <a:gd name="adj1" fmla="val -135271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10800000" flipH="1">
              <a:off x="7704666" y="1166371"/>
              <a:ext cx="623821" cy="2199512"/>
            </a:xfrm>
            <a:prstGeom prst="bentConnector3">
              <a:avLst>
                <a:gd name="adj1" fmla="val -186845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0820400" y="2002006"/>
                  <a:ext cx="575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24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400" y="2002006"/>
                  <a:ext cx="57573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6869243" y="2672213"/>
                  <a:ext cx="8354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198E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solidFill>
                                  <a:srgbClr val="C198E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2400" b="1" i="1" smtClean="0">
                                <a:solidFill>
                                  <a:srgbClr val="C198E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de-DE" sz="2400" b="1" i="1" smtClean="0">
                                <a:solidFill>
                                  <a:srgbClr val="C198E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400" b="1" i="1" smtClean="0">
                                <a:solidFill>
                                  <a:srgbClr val="C198E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243" y="2672213"/>
                  <a:ext cx="83542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705556" y="3365883"/>
                  <a:ext cx="8242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7BE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solidFill>
                                  <a:srgbClr val="007BEA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de-DE" sz="2400" b="1" i="1" smtClean="0">
                                <a:solidFill>
                                  <a:srgbClr val="007BEA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de-DE" sz="2400" b="1" i="1" smtClean="0">
                                <a:solidFill>
                                  <a:srgbClr val="007BEA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400" b="1" i="1" smtClean="0">
                                <a:solidFill>
                                  <a:srgbClr val="007BEA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7BEA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556" y="3365883"/>
                  <a:ext cx="82420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Elbow Connector 55"/>
            <p:cNvCxnSpPr/>
            <p:nvPr/>
          </p:nvCxnSpPr>
          <p:spPr>
            <a:xfrm rot="10800000">
              <a:off x="6858003" y="2766964"/>
              <a:ext cx="851432" cy="382474"/>
            </a:xfrm>
            <a:prstGeom prst="bentConnector3">
              <a:avLst>
                <a:gd name="adj1" fmla="val 99596"/>
              </a:avLst>
            </a:prstGeom>
            <a:ln w="28575">
              <a:solidFill>
                <a:srgbClr val="C198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/>
            <p:nvPr/>
          </p:nvCxnSpPr>
          <p:spPr>
            <a:xfrm rot="10800000">
              <a:off x="6535795" y="2766312"/>
              <a:ext cx="1168872" cy="600878"/>
            </a:xfrm>
            <a:prstGeom prst="bentConnector3">
              <a:avLst>
                <a:gd name="adj1" fmla="val 99738"/>
              </a:avLst>
            </a:prstGeom>
            <a:ln w="28575">
              <a:solidFill>
                <a:srgbClr val="007BE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355645" y="2766964"/>
              <a:ext cx="66604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6836794" y="1772269"/>
                  <a:ext cx="5372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794" y="1772269"/>
                  <a:ext cx="53726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005853" y="1772269"/>
                  <a:ext cx="5260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de-DE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7BEA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853" y="1772269"/>
                  <a:ext cx="52604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roup 164"/>
          <p:cNvGrpSpPr/>
          <p:nvPr/>
        </p:nvGrpSpPr>
        <p:grpSpPr>
          <a:xfrm>
            <a:off x="7953490" y="3513431"/>
            <a:ext cx="2927401" cy="2321499"/>
            <a:chOff x="7920417" y="3665544"/>
            <a:chExt cx="2927401" cy="2321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Oval 86"/>
                <p:cNvSpPr/>
                <p:nvPr/>
              </p:nvSpPr>
              <p:spPr>
                <a:xfrm>
                  <a:off x="9128244" y="3665544"/>
                  <a:ext cx="515301" cy="515301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Oval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8244" y="3665544"/>
                  <a:ext cx="515301" cy="515301"/>
                </a:xfrm>
                <a:prstGeom prst="ellipse">
                  <a:avLst/>
                </a:prstGeom>
                <a:blipFill>
                  <a:blip r:embed="rId33"/>
                  <a:stretch>
                    <a:fillRect l="-4598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/>
                <p:cNvSpPr/>
                <p:nvPr/>
              </p:nvSpPr>
              <p:spPr>
                <a:xfrm>
                  <a:off x="7953490" y="5471742"/>
                  <a:ext cx="515301" cy="515301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Oval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90" y="5471742"/>
                  <a:ext cx="515301" cy="515301"/>
                </a:xfrm>
                <a:prstGeom prst="ellipse">
                  <a:avLst/>
                </a:prstGeom>
                <a:blipFill>
                  <a:blip r:embed="rId34"/>
                  <a:stretch>
                    <a:fillRect l="-454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8681020" y="4747566"/>
              <a:ext cx="157456" cy="15745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9933313" y="4747566"/>
              <a:ext cx="157456" cy="15745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/>
                <p:cNvSpPr/>
                <p:nvPr/>
              </p:nvSpPr>
              <p:spPr>
                <a:xfrm>
                  <a:off x="9143003" y="5462062"/>
                  <a:ext cx="515301" cy="51530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Oval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003" y="5462062"/>
                  <a:ext cx="515301" cy="515300"/>
                </a:xfrm>
                <a:prstGeom prst="ellipse">
                  <a:avLst/>
                </a:prstGeom>
                <a:blipFill>
                  <a:blip r:embed="rId35"/>
                  <a:stretch>
                    <a:fillRect l="-454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Oval 121"/>
                <p:cNvSpPr/>
                <p:nvPr/>
              </p:nvSpPr>
              <p:spPr>
                <a:xfrm>
                  <a:off x="10332517" y="5471742"/>
                  <a:ext cx="515301" cy="51530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Oval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517" y="5471742"/>
                  <a:ext cx="515301" cy="515300"/>
                </a:xfrm>
                <a:prstGeom prst="ellipse">
                  <a:avLst/>
                </a:prstGeom>
                <a:blipFill>
                  <a:blip r:embed="rId36"/>
                  <a:stretch>
                    <a:fillRect l="-454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/>
            <p:cNvCxnSpPr>
              <a:stCxn id="87" idx="4"/>
              <a:endCxn id="93" idx="0"/>
            </p:cNvCxnSpPr>
            <p:nvPr/>
          </p:nvCxnSpPr>
          <p:spPr>
            <a:xfrm flipH="1">
              <a:off x="8759748" y="4180845"/>
              <a:ext cx="626147" cy="56672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87" idx="4"/>
              <a:endCxn id="94" idx="0"/>
            </p:cNvCxnSpPr>
            <p:nvPr/>
          </p:nvCxnSpPr>
          <p:spPr>
            <a:xfrm>
              <a:off x="9385895" y="4180845"/>
              <a:ext cx="626146" cy="56672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93" idx="4"/>
              <a:endCxn id="88" idx="0"/>
            </p:cNvCxnSpPr>
            <p:nvPr/>
          </p:nvCxnSpPr>
          <p:spPr>
            <a:xfrm flipH="1">
              <a:off x="8211141" y="4905022"/>
              <a:ext cx="548607" cy="56672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93" idx="4"/>
              <a:endCxn id="104" idx="0"/>
            </p:cNvCxnSpPr>
            <p:nvPr/>
          </p:nvCxnSpPr>
          <p:spPr>
            <a:xfrm>
              <a:off x="8759748" y="4905022"/>
              <a:ext cx="640906" cy="55704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4" idx="4"/>
              <a:endCxn id="104" idx="0"/>
            </p:cNvCxnSpPr>
            <p:nvPr/>
          </p:nvCxnSpPr>
          <p:spPr>
            <a:xfrm flipH="1">
              <a:off x="9400654" y="4905022"/>
              <a:ext cx="611387" cy="55704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94" idx="4"/>
              <a:endCxn id="122" idx="0"/>
            </p:cNvCxnSpPr>
            <p:nvPr/>
          </p:nvCxnSpPr>
          <p:spPr>
            <a:xfrm>
              <a:off x="10012041" y="4905022"/>
              <a:ext cx="578127" cy="56672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8509809" y="4160030"/>
                  <a:ext cx="571503" cy="3964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8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809" y="4160030"/>
                  <a:ext cx="571503" cy="396437"/>
                </a:xfrm>
                <a:prstGeom prst="rect">
                  <a:avLst/>
                </a:prstGeom>
                <a:blipFill>
                  <a:blip r:embed="rId37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/>
                <p:cNvSpPr txBox="1"/>
                <p:nvPr/>
              </p:nvSpPr>
              <p:spPr>
                <a:xfrm>
                  <a:off x="9580459" y="4155277"/>
                  <a:ext cx="571503" cy="3964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8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Box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459" y="4155277"/>
                  <a:ext cx="571503" cy="396437"/>
                </a:xfrm>
                <a:prstGeom prst="rect">
                  <a:avLst/>
                </a:prstGeom>
                <a:blipFill>
                  <a:blip r:embed="rId38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7920417" y="4814872"/>
                  <a:ext cx="716991" cy="397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417" y="4814872"/>
                  <a:ext cx="716991" cy="39799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8620602" y="5090698"/>
                  <a:ext cx="716991" cy="3989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602" y="5090698"/>
                  <a:ext cx="716991" cy="39895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9552164" y="5083388"/>
                  <a:ext cx="716991" cy="413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164" y="5083388"/>
                  <a:ext cx="716991" cy="41357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10092727" y="4814872"/>
                  <a:ext cx="716991" cy="397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1" i="1" smtClean="0">
                                <a:solidFill>
                                  <a:srgbClr val="CD1719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de-DE" sz="1600" b="1" i="1" smtClean="0">
                                    <a:solidFill>
                                      <a:srgbClr val="CD1719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1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727" y="4814872"/>
                  <a:ext cx="716991" cy="397994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8833567" y="4622088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567" y="4622088"/>
                  <a:ext cx="497187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509043" y="4614165"/>
                  <a:ext cx="497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8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800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9043" y="4614165"/>
                  <a:ext cx="497187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434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1371953"/>
            <a:ext cx="4953000" cy="37528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394222" y="1631244"/>
            <a:ext cx="1907822" cy="1258713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86133" y="2889957"/>
            <a:ext cx="2980267" cy="620887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25644" y="3170504"/>
            <a:ext cx="2150534" cy="216163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6978" y="2232555"/>
            <a:ext cx="2206978" cy="352601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573911" y="3556000"/>
            <a:ext cx="587022" cy="224456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836377" y="3780456"/>
            <a:ext cx="268112" cy="688726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053689" y="3510844"/>
            <a:ext cx="801511" cy="1192760"/>
          </a:xfrm>
          <a:prstGeom prst="straightConnector1">
            <a:avLst/>
          </a:prstGeom>
          <a:ln w="9525">
            <a:solidFill>
              <a:schemeClr val="accent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333" y="1289579"/>
                <a:ext cx="1322670" cy="361637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63423" y="3826935"/>
            <a:ext cx="1964266" cy="778933"/>
          </a:xfrm>
          <a:prstGeom prst="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4227689" y="4216402"/>
            <a:ext cx="581378" cy="0"/>
          </a:xfrm>
          <a:prstGeom prst="straightConnector1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98648" y="3893235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Marginal of the </a:t>
            </a:r>
          </a:p>
          <a:p>
            <a:r>
              <a:rPr lang="de-DE" sz="12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coupling must be </a:t>
            </a:r>
          </a:p>
          <a:p>
            <a:r>
              <a:rPr lang="de-DE" sz="12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s1 and s2 TP</a:t>
            </a:r>
            <a:endParaRPr lang="en-US" sz="12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 smtClean="0"/>
              <a:t>Bisimulation metric iteratively estimates optimal transport cost</a:t>
            </a:r>
          </a:p>
          <a:p>
            <a:endParaRPr lang="de-DE" b="0" dirty="0" smtClean="0"/>
          </a:p>
          <a:p>
            <a:r>
              <a:rPr lang="de-DE" b="0" dirty="0" smtClean="0"/>
              <a:t>Estimated distance taken as EMD cost matrix</a:t>
            </a:r>
          </a:p>
          <a:p>
            <a:endParaRPr lang="de-DE" b="0" dirty="0"/>
          </a:p>
          <a:p>
            <a:r>
              <a:rPr lang="de-DE" b="0" dirty="0" smtClean="0"/>
              <a:t>Propagating the reward difference backward in time</a:t>
            </a:r>
          </a:p>
          <a:p>
            <a:endParaRPr lang="de-DE" b="0" dirty="0"/>
          </a:p>
          <a:p>
            <a:r>
              <a:rPr lang="de-DE" b="0" dirty="0" smtClean="0"/>
              <a:t>States distance ~ max(immediate reward difference &amp;  future returns)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0" y="1093523"/>
            <a:ext cx="3966843" cy="4153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</p:spTree>
    <p:extLst>
      <p:ext uri="{BB962C8B-B14F-4D97-AF65-F5344CB8AC3E}">
        <p14:creationId xmlns:p14="http://schemas.microsoft.com/office/powerpoint/2010/main" val="18953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Bisimulation metric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 smtClean="0"/>
              <a:t>Bisimulation metric iteratively estimates optimal transport cost</a:t>
            </a:r>
          </a:p>
          <a:p>
            <a:endParaRPr lang="de-DE" b="0" dirty="0" smtClean="0"/>
          </a:p>
          <a:p>
            <a:r>
              <a:rPr lang="de-DE" b="0" dirty="0" smtClean="0"/>
              <a:t>Estimated distance taken as EMD cost matrix</a:t>
            </a:r>
          </a:p>
          <a:p>
            <a:endParaRPr lang="de-DE" b="0" dirty="0"/>
          </a:p>
          <a:p>
            <a:r>
              <a:rPr lang="de-DE" b="0" dirty="0" smtClean="0"/>
              <a:t>Propagating the reward difference backward in time</a:t>
            </a:r>
          </a:p>
          <a:p>
            <a:endParaRPr lang="de-DE" b="0" dirty="0"/>
          </a:p>
          <a:p>
            <a:r>
              <a:rPr lang="de-DE" b="0" dirty="0" smtClean="0"/>
              <a:t>States distance ~ max(immediate reward difference &amp;  future returns)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6578600" y="5813528"/>
            <a:ext cx="561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Source:</a:t>
            </a:r>
            <a:r>
              <a:rPr lang="en-US" sz="1000" dirty="0" smtClean="0"/>
              <a:t> Ferns</a:t>
            </a:r>
            <a:r>
              <a:rPr lang="en-US" sz="1000" dirty="0"/>
              <a:t>, Norm, Prakash </a:t>
            </a:r>
            <a:r>
              <a:rPr lang="en-US" sz="1000" dirty="0" err="1"/>
              <a:t>Panangaden</a:t>
            </a:r>
            <a:r>
              <a:rPr lang="en-US" sz="1000" dirty="0"/>
              <a:t>, and </a:t>
            </a:r>
            <a:r>
              <a:rPr lang="en-US" sz="1000" dirty="0" err="1"/>
              <a:t>Doina</a:t>
            </a:r>
            <a:r>
              <a:rPr lang="en-US" sz="1000" dirty="0"/>
              <a:t> </a:t>
            </a:r>
            <a:r>
              <a:rPr lang="en-US" sz="1000" dirty="0" err="1"/>
              <a:t>Precup</a:t>
            </a:r>
            <a:r>
              <a:rPr lang="en-US" sz="1000" dirty="0"/>
              <a:t>. "Metrics for Finite Markov Decision Processes." </a:t>
            </a:r>
            <a:r>
              <a:rPr lang="en-US" sz="1000" i="1" dirty="0"/>
              <a:t>UAI</a:t>
            </a:r>
            <a:r>
              <a:rPr lang="en-US" sz="1000" dirty="0"/>
              <a:t>. Vol. 4. 2004.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4" y="1179136"/>
            <a:ext cx="5045780" cy="45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paradigm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We can still compute optimal solution using dynamic programming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Yields decision values (DV) for each state which we can use to model data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Unlikely to be how participants solve the task given how heavy the solution is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039" b="-1"/>
          <a:stretch/>
        </p:blipFill>
        <p:spPr>
          <a:xfrm>
            <a:off x="6242843" y="1704864"/>
            <a:ext cx="5949157" cy="35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de-DE" dirty="0" smtClean="0"/>
                  <a:t>Maximizing return requires solving the MDP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r>
                  <a:rPr lang="de-DE" dirty="0" smtClean="0"/>
                  <a:t>Finite discrete MDPs have (at least) one solution (i.e. Policy) yielding maximal return</a:t>
                </a:r>
              </a:p>
              <a:p>
                <a:pPr lvl="1"/>
                <a:r>
                  <a:rPr lang="de-DE" dirty="0" smtClean="0"/>
                  <a:t>The optimal policy can be determined using dynamic programming:</a:t>
                </a:r>
              </a:p>
              <a:p>
                <a:pPr lvl="1"/>
                <a:endParaRPr lang="de-DE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2931" t="-1818" r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467" y="2128144"/>
            <a:ext cx="5516988" cy="2353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149" y="5941260"/>
            <a:ext cx="4980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Source: Reinforcement Learning: An </a:t>
            </a:r>
            <a:r>
              <a:rPr lang="de-DE" sz="1100" dirty="0" smtClean="0"/>
              <a:t>Introduction, Sutton and Barto, 2018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02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Dynamic programming as a model of goal directed behaviour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r>
                  <a:rPr lang="de-DE" dirty="0" smtClean="0"/>
                  <a:t>Participants action in each state can be compared to optimal policy</a:t>
                </a:r>
              </a:p>
              <a:p>
                <a:pPr lvl="1"/>
                <a:endParaRPr lang="de-DE" dirty="0" smtClean="0"/>
              </a:p>
              <a:p>
                <a:pPr lvl="1"/>
                <a:r>
                  <a:rPr lang="de-DE" dirty="0" smtClean="0"/>
                  <a:t>Dynamic programming reflects participants behaviour quite closely...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 smtClean="0"/>
                  <a:t>... But suffers of the curse of dimensionality in large state spaces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 smtClean="0"/>
                  <a:t> complexity)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5"/>
                <a:stretch>
                  <a:fillRect l="-293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695987" y="5742027"/>
            <a:ext cx="7629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Source: </a:t>
            </a:r>
            <a:r>
              <a:rPr lang="en-US" sz="1000" dirty="0" err="1"/>
              <a:t>Schwartenbeck</a:t>
            </a:r>
            <a:r>
              <a:rPr lang="en-US" sz="1000" dirty="0"/>
              <a:t>, </a:t>
            </a:r>
            <a:r>
              <a:rPr lang="en-US" sz="1000" dirty="0" smtClean="0"/>
              <a:t>P. at al.(2015</a:t>
            </a:r>
            <a:r>
              <a:rPr lang="en-US" sz="1000" dirty="0"/>
              <a:t>). The dopaminergic midbrain encodes the expected </a:t>
            </a:r>
            <a:r>
              <a:rPr lang="en-US" sz="1000" dirty="0" smtClean="0"/>
              <a:t>certainty </a:t>
            </a:r>
            <a:r>
              <a:rPr lang="en-US" sz="1000" dirty="0"/>
              <a:t>about desired outcomes.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25</a:t>
            </a:r>
            <a:r>
              <a:rPr lang="en-US" sz="1000" dirty="0"/>
              <a:t>(10), </a:t>
            </a:r>
            <a:r>
              <a:rPr lang="en-US" sz="1000" dirty="0" smtClean="0"/>
              <a:t>3434-3445. Ho</a:t>
            </a:r>
            <a:r>
              <a:rPr lang="en-US" sz="1000" dirty="0"/>
              <a:t>, M. K., Abel, D., Correa, C. G., Littman, M. L., Cohen, J. D., &amp; Griffiths, T. L. (2022). People construct simplified mental representations to plan. </a:t>
            </a:r>
            <a:r>
              <a:rPr lang="en-US" sz="1000" i="1" dirty="0"/>
              <a:t>Nature</a:t>
            </a:r>
            <a:r>
              <a:rPr lang="en-US" sz="1000" dirty="0"/>
              <a:t>, </a:t>
            </a:r>
            <a:r>
              <a:rPr lang="en-US" sz="1000" i="1" dirty="0"/>
              <a:t>606</a:t>
            </a:r>
            <a:r>
              <a:rPr lang="en-US" sz="1000" dirty="0"/>
              <a:t>(7912), 129-136.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14" y="688181"/>
            <a:ext cx="3885103" cy="206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814" y="3103024"/>
            <a:ext cx="3886200" cy="21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Participants might (somehow) represent reduced MDP and plan on those</a:t>
            </a:r>
          </a:p>
          <a:p>
            <a:endParaRPr lang="de-DE" dirty="0"/>
          </a:p>
          <a:p>
            <a:r>
              <a:rPr lang="de-DE" b="0" dirty="0" smtClean="0"/>
              <a:t>Ignoring some aspects of the problem for planning is better than no planning at all</a:t>
            </a:r>
          </a:p>
          <a:p>
            <a:endParaRPr lang="de-DE" b="0" dirty="0" smtClean="0"/>
          </a:p>
          <a:p>
            <a:pPr lvl="1"/>
            <a:r>
              <a:rPr lang="de-DE" dirty="0" smtClean="0"/>
              <a:t>Recent work suggest that participants apply heuristic, essentially ignoring aspects of the problem when planning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How to determine which aspects to ignore? How do participants reduce state space size?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27" y="117711"/>
            <a:ext cx="2985272" cy="2026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27" y="2196383"/>
            <a:ext cx="2988386" cy="1839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27" y="4087364"/>
            <a:ext cx="2988386" cy="2020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568824"/>
            <a:ext cx="7240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u="sng" dirty="0"/>
              <a:t>Source</a:t>
            </a:r>
            <a:r>
              <a:rPr lang="de-DE" sz="1000" dirty="0" smtClean="0"/>
              <a:t>: </a:t>
            </a:r>
            <a:r>
              <a:rPr lang="en-US" sz="1000" b="1" dirty="0" err="1"/>
              <a:t>Huys</a:t>
            </a:r>
            <a:r>
              <a:rPr lang="en-US" sz="1000" b="1" dirty="0"/>
              <a:t>, Q. </a:t>
            </a:r>
            <a:r>
              <a:rPr lang="en-US" sz="1000" b="1" dirty="0" smtClean="0"/>
              <a:t>J et al.. </a:t>
            </a:r>
            <a:r>
              <a:rPr lang="en-US" sz="1000" b="1" dirty="0"/>
              <a:t>(2012)</a:t>
            </a:r>
            <a:r>
              <a:rPr lang="en-US" sz="1000" i="1" dirty="0"/>
              <a:t>. </a:t>
            </a:r>
            <a:r>
              <a:rPr lang="en-US" sz="1000" dirty="0"/>
              <a:t>Bonsai trees in your head: how the </a:t>
            </a:r>
            <a:r>
              <a:rPr lang="en-US" sz="1000" dirty="0" err="1"/>
              <a:t>pavlovian</a:t>
            </a:r>
            <a:r>
              <a:rPr lang="en-US" sz="1000" dirty="0"/>
              <a:t> system sculpts goal-directed choices by pruning decision trees. </a:t>
            </a:r>
            <a:r>
              <a:rPr lang="en-US" sz="1000" i="1" dirty="0" err="1"/>
              <a:t>PLoS</a:t>
            </a:r>
            <a:r>
              <a:rPr lang="en-US" sz="1000" i="1" dirty="0"/>
              <a:t> computational </a:t>
            </a:r>
            <a:r>
              <a:rPr lang="en-US" sz="1000" i="1" dirty="0" smtClean="0"/>
              <a:t>biology. </a:t>
            </a:r>
            <a:r>
              <a:rPr lang="en-US" sz="1000" b="1" dirty="0" err="1"/>
              <a:t>Ott</a:t>
            </a:r>
            <a:r>
              <a:rPr lang="en-US" sz="1000" b="1" dirty="0"/>
              <a:t>, F</a:t>
            </a:r>
            <a:r>
              <a:rPr lang="en-US" sz="1000" b="1" dirty="0" smtClean="0"/>
              <a:t>. et al. </a:t>
            </a:r>
            <a:r>
              <a:rPr lang="en-US" sz="1000" b="1" dirty="0"/>
              <a:t>(2020)</a:t>
            </a:r>
            <a:r>
              <a:rPr lang="en-US" sz="1000" dirty="0"/>
              <a:t>. Dynamic integration of forward planning and heuristic preferences during multiple goal pursuit. </a:t>
            </a:r>
            <a:r>
              <a:rPr lang="en-US" sz="1000" i="1" dirty="0" err="1"/>
              <a:t>PLoS</a:t>
            </a:r>
            <a:r>
              <a:rPr lang="en-US" sz="1000" i="1" dirty="0"/>
              <a:t> computational </a:t>
            </a:r>
            <a:r>
              <a:rPr lang="en-US" sz="1000" i="1" dirty="0" smtClean="0"/>
              <a:t>biology</a:t>
            </a:r>
            <a:r>
              <a:rPr lang="en-US" sz="1000" dirty="0"/>
              <a:t>.</a:t>
            </a:r>
            <a:r>
              <a:rPr lang="en-US" sz="1000" dirty="0" smtClean="0"/>
              <a:t> </a:t>
            </a:r>
            <a:r>
              <a:rPr lang="en-US" sz="1000" b="1" dirty="0" err="1"/>
              <a:t>Ott</a:t>
            </a:r>
            <a:r>
              <a:rPr lang="en-US" sz="1000" b="1" dirty="0"/>
              <a:t>, F</a:t>
            </a:r>
            <a:r>
              <a:rPr lang="en-US" sz="1000" b="1" dirty="0" smtClean="0"/>
              <a:t>., et al. (2022)</a:t>
            </a:r>
            <a:r>
              <a:rPr lang="en-US" sz="1000" dirty="0" smtClean="0"/>
              <a:t> </a:t>
            </a:r>
            <a:r>
              <a:rPr lang="en-US" sz="1000" dirty="0"/>
              <a:t>Forward planning driven by context-</a:t>
            </a:r>
            <a:r>
              <a:rPr lang="en-US" sz="1000" dirty="0" err="1"/>
              <a:t>dependant</a:t>
            </a:r>
            <a:r>
              <a:rPr lang="en-US" sz="1000" dirty="0"/>
              <a:t> conflict processing in anterior cingulate cortex. </a:t>
            </a:r>
            <a:r>
              <a:rPr lang="en-US" sz="1000" i="1" dirty="0" err="1" smtClean="0"/>
              <a:t>NeuroImage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1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Hypotheses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H0: </a:t>
                </a:r>
                <a:r>
                  <a:rPr lang="en-US" b="0" dirty="0" smtClean="0"/>
                  <a:t>participants don’t reduce MDPs</a:t>
                </a:r>
              </a:p>
              <a:p>
                <a:endParaRPr lang="en-US" dirty="0"/>
              </a:p>
              <a:p>
                <a:r>
                  <a:rPr lang="en-US" dirty="0" smtClean="0"/>
                  <a:t>H1: </a:t>
                </a:r>
                <a:r>
                  <a:rPr lang="en-US" b="0" dirty="0" smtClean="0"/>
                  <a:t>Heuristic state abstraction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Reduce MDP by ignoring aspects of the process to compute solution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H2: </a:t>
                </a:r>
                <a:r>
                  <a:rPr lang="en-US" b="0" dirty="0" smtClean="0"/>
                  <a:t>Algorithmic state abstraction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Reduce MDP based on comparison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de-D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de-DE" b="0" i="1">
                            <a:solidFill>
                              <a:srgbClr val="951B8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b="0" dirty="0" smtClean="0"/>
                  <a:t> between states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93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49" y="616017"/>
            <a:ext cx="4727378" cy="530125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843562" y="4244741"/>
            <a:ext cx="1039529" cy="18769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5833646"/>
            <a:ext cx="724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u="sng" dirty="0"/>
              <a:t>Source</a:t>
            </a:r>
            <a:r>
              <a:rPr lang="de-DE" sz="1000" dirty="0" smtClean="0"/>
              <a:t>: </a:t>
            </a:r>
            <a:r>
              <a:rPr lang="en-US" sz="1000" b="1" dirty="0" err="1" smtClean="0"/>
              <a:t>Givan</a:t>
            </a:r>
            <a:r>
              <a:rPr lang="en-US" sz="1000" b="1" dirty="0" smtClean="0"/>
              <a:t>, T. L. et al.. </a:t>
            </a:r>
            <a:r>
              <a:rPr lang="en-US" sz="1000" b="1" dirty="0"/>
              <a:t>(2012)</a:t>
            </a:r>
            <a:r>
              <a:rPr lang="en-US" sz="1000" i="1" dirty="0"/>
              <a:t>. </a:t>
            </a:r>
            <a:r>
              <a:rPr lang="en-US" sz="1000" dirty="0"/>
              <a:t>Model Reduction Techniques for Computing Approximately Optimal Solutions for 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31616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paradigm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smtClean="0"/>
              <a:t>Sequential decision task with large state space</a:t>
            </a:r>
          </a:p>
          <a:p>
            <a:pPr lvl="1"/>
            <a:r>
              <a:rPr lang="de-DE" dirty="0" smtClean="0"/>
              <a:t>In our task, participants are presented with offers (</a:t>
            </a:r>
            <a:r>
              <a:rPr lang="de-DE" b="1" dirty="0" smtClean="0"/>
              <a:t>o</a:t>
            </a:r>
            <a:r>
              <a:rPr lang="de-DE" dirty="0" smtClean="0"/>
              <a:t>) associated wiht a cost (</a:t>
            </a:r>
            <a:r>
              <a:rPr lang="de-DE" b="1" dirty="0" smtClean="0"/>
              <a:t>c</a:t>
            </a:r>
            <a:r>
              <a:rPr lang="de-DE" dirty="0" smtClean="0"/>
              <a:t>) on each trial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If accept: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Reward = o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Energy</a:t>
            </a:r>
            <a:r>
              <a:rPr lang="de-DE" sz="1600" baseline="-25000" dirty="0" smtClean="0"/>
              <a:t>t+1</a:t>
            </a:r>
            <a:r>
              <a:rPr lang="de-DE" dirty="0" smtClean="0"/>
              <a:t> = Energy</a:t>
            </a:r>
            <a:r>
              <a:rPr lang="de-DE" baseline="-25000" dirty="0" smtClean="0"/>
              <a:t>t</a:t>
            </a:r>
            <a:r>
              <a:rPr lang="de-DE" dirty="0" smtClean="0"/>
              <a:t> – c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If reject: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Reward = </a:t>
            </a:r>
            <a:r>
              <a:rPr lang="de-DE" dirty="0" smtClean="0"/>
              <a:t>0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Energy</a:t>
            </a:r>
            <a:r>
              <a:rPr lang="de-DE" sz="1600" baseline="-25000" dirty="0"/>
              <a:t>t+1</a:t>
            </a:r>
            <a:r>
              <a:rPr lang="de-DE" dirty="0"/>
              <a:t> = Energy</a:t>
            </a:r>
            <a:r>
              <a:rPr lang="de-DE" baseline="-25000" dirty="0"/>
              <a:t>t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/>
              <a:t>1</a:t>
            </a:r>
            <a:endParaRPr lang="de-DE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If </a:t>
            </a:r>
            <a:r>
              <a:rPr lang="de-DE" dirty="0"/>
              <a:t>Energy</a:t>
            </a:r>
            <a:r>
              <a:rPr lang="de-DE" baseline="-25000" dirty="0"/>
              <a:t>t</a:t>
            </a:r>
            <a:r>
              <a:rPr lang="de-DE" dirty="0"/>
              <a:t> </a:t>
            </a:r>
            <a:r>
              <a:rPr lang="de-DE" dirty="0" smtClean="0"/>
              <a:t>&lt; c -&gt; can‘t gain reward</a:t>
            </a:r>
          </a:p>
          <a:p>
            <a:pPr lvl="1"/>
            <a:r>
              <a:rPr lang="de-DE" dirty="0" smtClean="0"/>
              <a:t>Participants know the cost of future reward up until a horizon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85" y="1484313"/>
            <a:ext cx="5025154" cy="3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paradigm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de-DE" dirty="0" smtClean="0"/>
                  <a:t>Sequential decision task with large state space</a:t>
                </a:r>
              </a:p>
              <a:p>
                <a:pPr lvl="1"/>
                <a:r>
                  <a:rPr lang="de-DE" dirty="0" smtClean="0"/>
                  <a:t>We can set up the task to have a very large state space</a:t>
                </a:r>
              </a:p>
              <a:p>
                <a:pPr lvl="1"/>
                <a:r>
                  <a:rPr lang="de-DE" dirty="0" smtClean="0"/>
                  <a:t>For example:</a:t>
                </a:r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100, 200, 225, 250, 275, 300, 400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2, 3, 4, 5, 6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/>
                      <m:t>1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3, 4, 5, 6, 7, 8,9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 lvl="1"/>
                <a:endParaRPr lang="de-DE" dirty="0"/>
              </a:p>
              <a:p>
                <a:pPr lvl="1"/>
                <a:r>
                  <a:rPr lang="de-DE" dirty="0" smtClean="0"/>
                  <a:t>1746 distinct states</a:t>
                </a:r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b="1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537750" lvl="2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931" t="-1818" r="-3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85" y="1484313"/>
            <a:ext cx="5025154" cy="3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 slide modified for CGV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Meeting-2025-11-12" id="{17151718-662E-4B52-B6F9-925DF837341B}" vid="{0004D8EB-D329-4BBD-A5DD-AC9EA364256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LabMeeting-2025-11-12</Template>
  <TotalTime>10147</TotalTime>
  <Words>2381</Words>
  <Application>Microsoft Office PowerPoint</Application>
  <PresentationFormat>Widescreen</PresentationFormat>
  <Paragraphs>366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Cambria Math</vt:lpstr>
      <vt:lpstr>Symbol</vt:lpstr>
      <vt:lpstr>Arial</vt:lpstr>
      <vt:lpstr>Calibri</vt:lpstr>
      <vt:lpstr>Wingdings</vt:lpstr>
      <vt:lpstr>Open Sans</vt:lpstr>
      <vt:lpstr>TUD slide modified for CGV</vt:lpstr>
      <vt:lpstr>State abstraction for decision making</vt:lpstr>
      <vt:lpstr>Introduction</vt:lpstr>
      <vt:lpstr>Introduction</vt:lpstr>
      <vt:lpstr>Introduction</vt:lpstr>
      <vt:lpstr>Introduction</vt:lpstr>
      <vt:lpstr>Introduction</vt:lpstr>
      <vt:lpstr>Hypotheses</vt:lpstr>
      <vt:lpstr>Experimental paradigm</vt:lpstr>
      <vt:lpstr>Experimental paradigm</vt:lpstr>
      <vt:lpstr>State abstraction methods</vt:lpstr>
      <vt:lpstr>State abstraction methods</vt:lpstr>
      <vt:lpstr>State abstraction methods</vt:lpstr>
      <vt:lpstr>State abstraction methods</vt:lpstr>
      <vt:lpstr>State abstraction methods</vt:lpstr>
      <vt:lpstr>State abstraction methods</vt:lpstr>
      <vt:lpstr>State abstraction methods</vt:lpstr>
      <vt:lpstr>Bisimulation metric applied to our task</vt:lpstr>
      <vt:lpstr>Bisimulation metric applied to our task</vt:lpstr>
      <vt:lpstr>Abstraction based on states distances</vt:lpstr>
      <vt:lpstr>Study plan</vt:lpstr>
      <vt:lpstr>Study plan</vt:lpstr>
      <vt:lpstr>Study plan</vt:lpstr>
      <vt:lpstr>Discussion</vt:lpstr>
      <vt:lpstr>Bisimulation metric</vt:lpstr>
      <vt:lpstr>Bisimulation metric</vt:lpstr>
      <vt:lpstr>Bisimulation metric</vt:lpstr>
      <vt:lpstr>Bisimulation metric</vt:lpstr>
      <vt:lpstr>Bisimulation metric</vt:lpstr>
      <vt:lpstr>Bisimulation metric</vt:lpstr>
      <vt:lpstr>Bisimulation metric</vt:lpstr>
      <vt:lpstr>Bisimulation metric</vt:lpstr>
      <vt:lpstr>Bisimulation metric</vt:lpstr>
      <vt:lpstr>Experimental paradigm</vt:lpstr>
    </vt:vector>
  </TitlesOfParts>
  <Company>Max Planck Institute for Empirical Aesthetics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abstraction for decision making</dc:title>
  <dc:subject>Präsentationsvorlage</dc:subject>
  <dc:creator>Alex Lepauvre</dc:creator>
  <cp:lastModifiedBy>Alex Lepauvre</cp:lastModifiedBy>
  <cp:revision>100</cp:revision>
  <dcterms:created xsi:type="dcterms:W3CDTF">2025-10-30T11:27:18Z</dcterms:created>
  <dcterms:modified xsi:type="dcterms:W3CDTF">2025-11-12T10:24:21Z</dcterms:modified>
</cp:coreProperties>
</file>